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9" r:id="rId3"/>
    <p:sldId id="257" r:id="rId4"/>
    <p:sldId id="313" r:id="rId5"/>
    <p:sldId id="320" r:id="rId6"/>
    <p:sldId id="321" r:id="rId7"/>
    <p:sldId id="322" r:id="rId8"/>
    <p:sldId id="323" r:id="rId9"/>
    <p:sldId id="327" r:id="rId10"/>
    <p:sldId id="324" r:id="rId11"/>
    <p:sldId id="316" r:id="rId12"/>
    <p:sldId id="263" r:id="rId13"/>
    <p:sldId id="273" r:id="rId14"/>
    <p:sldId id="274" r:id="rId15"/>
    <p:sldId id="275" r:id="rId16"/>
    <p:sldId id="276" r:id="rId17"/>
    <p:sldId id="326" r:id="rId18"/>
    <p:sldId id="269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dQVzZY1pFUq+605j/JIcQ==" hashData="lWuJpVSBA2RfmQtt3FnaLiMbM5w="/>
  <p:extLst>
    <p:ext uri="{EFAFB233-063F-42B5-8137-9DF3F51BA10A}">
      <p15:sldGuideLst xmlns:p15="http://schemas.microsoft.com/office/powerpoint/2012/main">
        <p15:guide id="1" orient="horz" pos="3472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D11"/>
    <a:srgbClr val="6F3807"/>
    <a:srgbClr val="9C7E48"/>
    <a:srgbClr val="D3D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751"/>
  </p:normalViewPr>
  <p:slideViewPr>
    <p:cSldViewPr snapToGrid="0" snapToObjects="1" showGuides="1">
      <p:cViewPr varScale="1">
        <p:scale>
          <a:sx n="115" d="100"/>
          <a:sy n="115" d="100"/>
        </p:scale>
        <p:origin x="2024" y="192"/>
      </p:cViewPr>
      <p:guideLst>
        <p:guide orient="horz" pos="347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2A2E-36DE-1247-B3A6-9BB8770573D8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FD3B-F0B3-C149-BF9D-DBE89AA82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6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F2FEE-C0C3-1143-8E61-F12B691FAC78}" type="datetimeFigureOut">
              <a:rPr lang="en-US" smtClean="0"/>
              <a:t>8/14/17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FD41-70BA-314B-A2DA-EC86F7A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8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FD41-70BA-314B-A2DA-EC86F7A6E2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0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FD41-70BA-314B-A2DA-EC86F7A6E2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AB92-1F7B-8146-81A8-EEC2E247BEDF}" type="datetime1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847D-682B-194C-9ABB-55EC2561D4AE}" type="datetime1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0106-C9B1-B94A-A3F4-958982B2E9C9}" type="datetime1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72"/>
              </a:spcBef>
              <a:spcAft>
                <a:spcPts val="672"/>
              </a:spcAft>
              <a:buClr>
                <a:schemeClr val="tx1">
                  <a:lumMod val="50000"/>
                  <a:lumOff val="50000"/>
                </a:schemeClr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A83B-A5D0-CA4C-A53B-8B3619BEF55F}" type="datetime1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4999"/>
            <a:ext cx="86820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1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00000"/>
                </a:solidFill>
                <a:latin typeface="Exo 2.0 Light"/>
                <a:cs typeface="Exo 2.0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B118-E09D-D14D-8AD7-F5D752CF74F6}" type="datetime1">
              <a:rPr lang="en-US" smtClean="0"/>
              <a:t>8/14/17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35F7-CDFA-6E4D-873F-14415FC2A102}" type="datetime1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1B7D7-7E9A-2F40-8552-458400A64C60}" type="datetime1">
              <a:rPr lang="en-US" smtClean="0"/>
              <a:t>8/14/17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9D7C-C4D5-204E-9F03-7BE1A3B14492}" type="datetime1">
              <a:rPr lang="en-US" smtClean="0"/>
              <a:t>8/14/17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DD1A-DB7B-A24C-A9F1-2C49210D02D5}" type="datetime1">
              <a:rPr lang="en-US" smtClean="0"/>
              <a:t>8/14/17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EC8E1-17B2-B84B-B654-BA8DB08E360B}" type="datetime1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5EE-563F-DE47-9B76-5D78579FB567}" type="datetime1">
              <a:rPr lang="en-US" smtClean="0"/>
              <a:t>8/14/17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3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44804"/>
            <a:ext cx="2133600" cy="213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660066"/>
                </a:solidFill>
                <a:latin typeface="Exo 2.0 Light"/>
                <a:cs typeface="Exo 2.0 Light"/>
              </a:defRPr>
            </a:lvl1pPr>
          </a:lstStyle>
          <a:p>
            <a:fld id="{C9893890-4BA9-E84C-9521-6B49D6C77E98}" type="datetime1">
              <a:rPr lang="en-US" smtClean="0"/>
              <a:t>8/14/17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557818"/>
            <a:ext cx="2925618" cy="30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1" baseline="0">
                <a:solidFill>
                  <a:schemeClr val="tx1">
                    <a:tint val="75000"/>
                  </a:schemeClr>
                </a:solidFill>
                <a:latin typeface="Exo 2.0 Light"/>
                <a:cs typeface="Exo 2.0 Light"/>
              </a:defRPr>
            </a:lvl1pPr>
          </a:lstStyle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A9BF5-EBD3-934F-B90B-BC638954F3B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Ethos logo 3 cubes with tagline-01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94" y="5685241"/>
            <a:ext cx="2369329" cy="11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Exo 2.0 Extra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spc="-80">
          <a:solidFill>
            <a:srgbClr val="604A7B"/>
          </a:solidFill>
          <a:latin typeface="Exo 2.0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accent6">
              <a:lumMod val="75000"/>
            </a:schemeClr>
          </a:solidFill>
          <a:latin typeface="Exo 2.0 Light"/>
          <a:ea typeface="+mn-ea"/>
          <a:cs typeface="Exo 2.0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2">
              <a:lumMod val="75000"/>
            </a:schemeClr>
          </a:solidFill>
          <a:latin typeface="Exo 2.0 Extra Bold"/>
          <a:ea typeface="+mn-ea"/>
          <a:cs typeface="Exo 2.0 Extra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>
              <a:lumMod val="60000"/>
              <a:lumOff val="40000"/>
            </a:schemeClr>
          </a:solidFill>
          <a:latin typeface="Exo 2.0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60000"/>
              <a:lumOff val="40000"/>
            </a:schemeClr>
          </a:solidFill>
          <a:latin typeface="Exo 2.0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523673"/>
            <a:ext cx="7365004" cy="189345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develoPING</a:t>
            </a:r>
            <a:r>
              <a:rPr lang="en-US" sz="2800" dirty="0" smtClean="0"/>
              <a:t> A </a:t>
            </a:r>
            <a:r>
              <a:rPr lang="en-US" sz="2800" dirty="0"/>
              <a:t>Marketing </a:t>
            </a:r>
            <a:r>
              <a:rPr lang="en-US" sz="2800" dirty="0" smtClean="0"/>
              <a:t>Strategy</a:t>
            </a:r>
            <a:br>
              <a:rPr lang="en-US" sz="2800" dirty="0" smtClean="0"/>
            </a:br>
            <a:r>
              <a:rPr lang="en-US" sz="2800" dirty="0"/>
              <a:t>in five </a:t>
            </a:r>
            <a:r>
              <a:rPr lang="en-US" sz="2800" b="0" i="1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(</a:t>
            </a:r>
            <a:r>
              <a:rPr lang="en-US" sz="2800" b="0" i="1" cap="none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simple-looking</a:t>
            </a:r>
            <a:r>
              <a:rPr lang="en-US" sz="2800" b="0" i="1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) </a:t>
            </a:r>
            <a:r>
              <a:rPr lang="en-US" sz="2800" dirty="0"/>
              <a:t>steps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2897044"/>
            <a:ext cx="6638081" cy="514494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tabLst>
                <a:tab pos="628650" algn="l"/>
              </a:tabLst>
            </a:pPr>
            <a:r>
              <a:rPr lang="en-US" sz="2200" spc="-60" dirty="0" smtClean="0">
                <a:solidFill>
                  <a:schemeClr val="accent4">
                    <a:lumMod val="75000"/>
                  </a:schemeClr>
                </a:solidFill>
                <a:cs typeface="Exo 2.0 Medium"/>
              </a:rPr>
              <a:t>	Marketing with ETHOS: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cs typeface="Exo 2.0 Medium"/>
            </a:endParaRPr>
          </a:p>
        </p:txBody>
      </p:sp>
      <p:pic>
        <p:nvPicPr>
          <p:cNvPr id="6" name="Picture 5" descr="Logo_cube_clean-01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580" y="2645861"/>
            <a:ext cx="920737" cy="103327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81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Step Five –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Hire a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professional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71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Whether it’s </a:t>
            </a:r>
            <a:r>
              <a:rPr lang="en-US" dirty="0" smtClean="0"/>
              <a:t>updating your brand identity, </a:t>
            </a:r>
            <a:r>
              <a:rPr lang="en-US" dirty="0"/>
              <a:t>increasing your direct mail </a:t>
            </a:r>
            <a:r>
              <a:rPr lang="en-US" dirty="0" smtClean="0"/>
              <a:t>advertising, </a:t>
            </a:r>
            <a:r>
              <a:rPr lang="en-US" dirty="0"/>
              <a:t>or setting up a business Facebook page,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 is money well spent to hire professional help</a:t>
            </a:r>
            <a:r>
              <a:rPr lang="en-US" dirty="0"/>
              <a:t> rather than trying to save money by doing it all yourself or trusting your </a:t>
            </a:r>
            <a:r>
              <a:rPr lang="en-US" dirty="0" smtClean="0"/>
              <a:t>marketing management </a:t>
            </a:r>
            <a:r>
              <a:rPr lang="en-US" dirty="0"/>
              <a:t>to </a:t>
            </a:r>
            <a:r>
              <a:rPr lang="en-US" dirty="0" smtClean="0"/>
              <a:t>unqualified employees</a:t>
            </a:r>
            <a:r>
              <a:rPr lang="en-US" dirty="0"/>
              <a:t>, </a:t>
            </a:r>
            <a:r>
              <a:rPr lang="en-US" dirty="0" smtClean="0"/>
              <a:t>friends, </a:t>
            </a:r>
            <a:r>
              <a:rPr lang="en-US" dirty="0"/>
              <a:t>or relatives.</a:t>
            </a:r>
          </a:p>
          <a:p>
            <a:r>
              <a:rPr lang="en-US" dirty="0"/>
              <a:t>But even if you hire a </a:t>
            </a:r>
            <a:r>
              <a:rPr lang="en-US" dirty="0" smtClean="0"/>
              <a:t>consultant to </a:t>
            </a:r>
            <a:r>
              <a:rPr lang="en-US" dirty="0"/>
              <a:t>help you with your marketing, everything will be more effective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more engaged YOU are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 </a:t>
            </a:r>
            <a:r>
              <a:rPr lang="en-US" dirty="0"/>
              <a:t>available for </a:t>
            </a:r>
            <a:r>
              <a:rPr lang="en-US" dirty="0" smtClean="0"/>
              <a:t>your creative consultant, web </a:t>
            </a:r>
            <a:r>
              <a:rPr lang="en-US" dirty="0"/>
              <a:t>designer, your PPC campaign </a:t>
            </a:r>
            <a:r>
              <a:rPr lang="en-US" dirty="0" smtClean="0"/>
              <a:t>manager or social </a:t>
            </a:r>
            <a:r>
              <a:rPr lang="en-US" dirty="0"/>
              <a:t>media </a:t>
            </a:r>
            <a:r>
              <a:rPr lang="en-US" dirty="0" smtClean="0"/>
              <a:t>manager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a regular basis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sure your vision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brand personality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represented consistently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Every </a:t>
            </a:r>
            <a:r>
              <a:rPr lang="en-US" dirty="0"/>
              <a:t>dollar you spend will provide more value if you make yourself accessible to the people you pay to help your </a:t>
            </a:r>
            <a:r>
              <a:rPr lang="en-US" dirty="0" smtClean="0"/>
              <a:t>brand succeed</a:t>
            </a:r>
            <a:r>
              <a:rPr 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examples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0080" y="1928813"/>
            <a:ext cx="7846531" cy="1500187"/>
          </a:xfrm>
        </p:spPr>
        <p:txBody>
          <a:bodyPr/>
          <a:lstStyle/>
          <a:p>
            <a:r>
              <a:rPr lang="en-US" dirty="0" smtClean="0"/>
              <a:t>Branding with Ethos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2017, Ethos Factory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</a:t>
            </a:r>
            <a:r>
              <a:rPr lang="en-US" spc="-100" dirty="0" smtClean="0">
                <a:solidFill>
                  <a:schemeClr val="accent3">
                    <a:lumMod val="75000"/>
                  </a:schemeClr>
                </a:solidFill>
                <a:latin typeface="Exo 2.0 Light"/>
                <a:cs typeface="Exo 2.0 Light"/>
              </a:rPr>
              <a:t>– Logo</a:t>
            </a:r>
            <a:endParaRPr lang="en-US" spc="-100" dirty="0">
              <a:latin typeface="Exo 2.0 Light"/>
              <a:cs typeface="Exo 2.0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7" y="1224987"/>
            <a:ext cx="8354688" cy="429768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856" y="5511799"/>
            <a:ext cx="6609536" cy="33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3200" kern="1200" spc="-80">
                <a:solidFill>
                  <a:srgbClr val="604A7B"/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Arial"/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Exo 2.0 Semi Bold"/>
                <a:cs typeface="Exo 2.0 Semi Bold"/>
              </a:rPr>
              <a:t>Logo design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Exo 2.0 Semi Bold"/>
              <a:cs typeface="Exo 2.0 S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5676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" y="1224987"/>
            <a:ext cx="835468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</a:t>
            </a:r>
            <a:r>
              <a:rPr lang="en-US" spc="-100" dirty="0" smtClean="0">
                <a:solidFill>
                  <a:schemeClr val="accent3">
                    <a:lumMod val="75000"/>
                  </a:schemeClr>
                </a:solidFill>
                <a:latin typeface="Exo 2.0 Light"/>
                <a:cs typeface="Exo 2.0 Light"/>
              </a:rPr>
              <a:t>– Stationery</a:t>
            </a:r>
            <a:endParaRPr lang="en-US" spc="-100" dirty="0">
              <a:latin typeface="Exo 2.0 Light"/>
              <a:cs typeface="Exo 2.0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856" y="5511799"/>
            <a:ext cx="6609536" cy="33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3200" kern="1200" spc="-80">
                <a:solidFill>
                  <a:srgbClr val="604A7B"/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Arial"/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Exo 2.0 Semi Bold"/>
                <a:cs typeface="Exo 2.0 Semi Bold"/>
              </a:rPr>
              <a:t>Basic stationery package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Exo 2.0 Semi Bold"/>
              <a:cs typeface="Exo 2.0 Semi Bol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3948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" y="1224987"/>
            <a:ext cx="835468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</a:t>
            </a:r>
            <a:r>
              <a:rPr lang="en-US" spc="-100" dirty="0" smtClean="0">
                <a:solidFill>
                  <a:schemeClr val="accent3">
                    <a:lumMod val="75000"/>
                  </a:schemeClr>
                </a:solidFill>
                <a:latin typeface="Exo 2.0 Light"/>
                <a:cs typeface="Exo 2.0 Light"/>
              </a:rPr>
              <a:t>– Forms  Certificates</a:t>
            </a:r>
            <a:endParaRPr lang="en-US" spc="-100" dirty="0">
              <a:latin typeface="Exo 2.0 Light"/>
              <a:cs typeface="Exo 2.0 Ligh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856" y="5511800"/>
            <a:ext cx="4786910" cy="37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3200" kern="1200" spc="-80">
                <a:solidFill>
                  <a:srgbClr val="604A7B"/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</a:pPr>
            <a:r>
              <a:rPr lang="en-US" sz="1500" dirty="0">
                <a:solidFill>
                  <a:srgbClr val="8064A2">
                    <a:lumMod val="75000"/>
                  </a:srgbClr>
                </a:solidFill>
                <a:latin typeface="Exo 2.0 Semi Bold"/>
                <a:cs typeface="Exo 2.0 Semi Bold"/>
              </a:rPr>
              <a:t>Awards and certificates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Exo 2.0 Semi Bold"/>
              <a:cs typeface="Exo 2.0 S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117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" y="1224987"/>
            <a:ext cx="835468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</a:t>
            </a:r>
            <a:r>
              <a:rPr lang="en-US" spc="-100" dirty="0" smtClean="0">
                <a:solidFill>
                  <a:schemeClr val="accent3">
                    <a:lumMod val="75000"/>
                  </a:schemeClr>
                </a:solidFill>
                <a:latin typeface="Exo 2.0 Light"/>
                <a:cs typeface="Exo 2.0 Light"/>
              </a:rPr>
              <a:t>– Presentations</a:t>
            </a:r>
            <a:endParaRPr lang="en-US" spc="-100" dirty="0">
              <a:latin typeface="Exo 2.0 Light"/>
              <a:cs typeface="Exo 2.0 Ligh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2336" y="5511800"/>
            <a:ext cx="4713430" cy="938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3200" kern="1200" spc="-80">
                <a:solidFill>
                  <a:srgbClr val="604A7B"/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Font typeface="Arial"/>
              <a:buNone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Exo 2.0 Semi Bold"/>
                <a:cs typeface="Exo 2.0 Semi Bold"/>
              </a:rPr>
              <a:t>Presentation materials, press kit, Initiative logo 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Exo 2.0 Semi Bold"/>
              <a:cs typeface="Exo 2.0 Semi Bol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38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56" y="1224987"/>
            <a:ext cx="8354689" cy="429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</a:t>
            </a:r>
            <a:r>
              <a:rPr lang="en-US" spc="-100" dirty="0" smtClean="0">
                <a:solidFill>
                  <a:schemeClr val="accent3">
                    <a:lumMod val="75000"/>
                  </a:schemeClr>
                </a:solidFill>
                <a:latin typeface="Exo 2.0 Light"/>
                <a:cs typeface="Exo 2.0 Light"/>
              </a:rPr>
              <a:t>– Website</a:t>
            </a:r>
            <a:endParaRPr lang="en-US" spc="-100" dirty="0">
              <a:latin typeface="Exo 2.0 Light"/>
              <a:cs typeface="Exo 2.0 Ligh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107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795679"/>
            <a:ext cx="5433802" cy="3137682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800" spc="-170" dirty="0" smtClean="0">
                <a:solidFill>
                  <a:srgbClr val="604A7B"/>
                </a:solidFill>
              </a:rPr>
              <a:t>“A man who stops advertising to save money is like a man who stops the clock to save </a:t>
            </a:r>
            <a:r>
              <a:rPr lang="en-US" sz="3800" spc="-170" dirty="0" smtClean="0"/>
              <a:t>time</a:t>
            </a:r>
            <a:r>
              <a:rPr lang="en-US" sz="3800" spc="-170" dirty="0" smtClean="0">
                <a:solidFill>
                  <a:srgbClr val="604A7B"/>
                </a:solidFill>
              </a:rPr>
              <a:t>.”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1800" i="1" spc="-90" dirty="0" smtClean="0">
                <a:solidFill>
                  <a:schemeClr val="accent4">
                    <a:lumMod val="75000"/>
                  </a:schemeClr>
                </a:solidFill>
              </a:rPr>
              <a:t>Henry Ford</a:t>
            </a:r>
            <a:r>
              <a:rPr lang="en-US" sz="1800" i="1" spc="-90" dirty="0"/>
              <a:t>—</a:t>
            </a:r>
            <a:r>
              <a:rPr lang="en-US" sz="1800" i="1" spc="-90" dirty="0" smtClean="0"/>
              <a:t>Industrialist</a:t>
            </a:r>
            <a:r>
              <a:rPr lang="en-US" sz="1800" i="1" spc="-90" dirty="0" smtClean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 </a:t>
            </a:r>
            <a:endParaRPr lang="en-US" sz="1800" i="1" spc="-90" dirty="0">
              <a:solidFill>
                <a:schemeClr val="accent4">
                  <a:lumMod val="75000"/>
                </a:schemeClr>
              </a:solidFill>
              <a:latin typeface="Exo 2.0 Light"/>
              <a:cs typeface="Exo 2.0 Light"/>
            </a:endParaRPr>
          </a:p>
        </p:txBody>
      </p:sp>
      <p:pic>
        <p:nvPicPr>
          <p:cNvPr id="6" name="Picture 5" descr="Ethos logo 3 cubes with taglin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94" y="5685241"/>
            <a:ext cx="2369329" cy="1125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Parting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thought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34999"/>
            <a:ext cx="86820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71679" y="2304676"/>
            <a:ext cx="2388584" cy="3426569"/>
            <a:chOff x="5371679" y="2304676"/>
            <a:chExt cx="2388584" cy="3426569"/>
          </a:xfrm>
        </p:grpSpPr>
        <p:sp>
          <p:nvSpPr>
            <p:cNvPr id="17" name="Freeform 16"/>
            <p:cNvSpPr/>
            <p:nvPr/>
          </p:nvSpPr>
          <p:spPr>
            <a:xfrm>
              <a:off x="5680075" y="4927600"/>
              <a:ext cx="2080188" cy="803645"/>
            </a:xfrm>
            <a:custGeom>
              <a:avLst/>
              <a:gdLst>
                <a:gd name="connsiteX0" fmla="*/ 2035175 w 2035175"/>
                <a:gd name="connsiteY0" fmla="*/ 19050 h 1092200"/>
                <a:gd name="connsiteX1" fmla="*/ 711200 w 2035175"/>
                <a:gd name="connsiteY1" fmla="*/ 0 h 1092200"/>
                <a:gd name="connsiteX2" fmla="*/ 0 w 2035175"/>
                <a:gd name="connsiteY2" fmla="*/ 279400 h 1092200"/>
                <a:gd name="connsiteX3" fmla="*/ 1095375 w 2035175"/>
                <a:gd name="connsiteY3" fmla="*/ 1092200 h 1092200"/>
                <a:gd name="connsiteX4" fmla="*/ 2035175 w 2035175"/>
                <a:gd name="connsiteY4" fmla="*/ 19050 h 109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175" h="1092200">
                  <a:moveTo>
                    <a:pt x="2035175" y="19050"/>
                  </a:moveTo>
                  <a:lnTo>
                    <a:pt x="711200" y="0"/>
                  </a:lnTo>
                  <a:lnTo>
                    <a:pt x="0" y="279400"/>
                  </a:lnTo>
                  <a:lnTo>
                    <a:pt x="1095375" y="1092200"/>
                  </a:lnTo>
                  <a:lnTo>
                    <a:pt x="2035175" y="190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49000"/>
                  </a:schemeClr>
                </a:gs>
                <a:gs pos="100000">
                  <a:schemeClr val="bg1">
                    <a:lumMod val="85000"/>
                    <a:alpha val="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_cube_clean-01-01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8183" y="3808558"/>
              <a:ext cx="1412080" cy="1545579"/>
            </a:xfrm>
            <a:prstGeom prst="rect">
              <a:avLst/>
            </a:prstGeom>
          </p:spPr>
        </p:pic>
        <p:sp>
          <p:nvSpPr>
            <p:cNvPr id="15" name="Freeform 14"/>
            <p:cNvSpPr/>
            <p:nvPr/>
          </p:nvSpPr>
          <p:spPr>
            <a:xfrm rot="21069868">
              <a:off x="5371679" y="5236494"/>
              <a:ext cx="708445" cy="235285"/>
            </a:xfrm>
            <a:custGeom>
              <a:avLst/>
              <a:gdLst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317500 w 714375"/>
                <a:gd name="connsiteY4" fmla="*/ 247650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288925">
                  <a:moveTo>
                    <a:pt x="34925" y="231775"/>
                  </a:moveTo>
                  <a:lnTo>
                    <a:pt x="0" y="260350"/>
                  </a:lnTo>
                  <a:lnTo>
                    <a:pt x="31750" y="288925"/>
                  </a:lnTo>
                  <a:lnTo>
                    <a:pt x="104775" y="288925"/>
                  </a:lnTo>
                  <a:cubicBezTo>
                    <a:pt x="169333" y="276225"/>
                    <a:pt x="189442" y="285750"/>
                    <a:pt x="298450" y="250825"/>
                  </a:cubicBezTo>
                  <a:cubicBezTo>
                    <a:pt x="414867" y="223308"/>
                    <a:pt x="442383" y="202142"/>
                    <a:pt x="514350" y="177800"/>
                  </a:cubicBezTo>
                  <a:lnTo>
                    <a:pt x="555625" y="133350"/>
                  </a:lnTo>
                  <a:lnTo>
                    <a:pt x="555625" y="133350"/>
                  </a:lnTo>
                  <a:lnTo>
                    <a:pt x="603250" y="152400"/>
                  </a:lnTo>
                  <a:lnTo>
                    <a:pt x="666750" y="117475"/>
                  </a:lnTo>
                  <a:lnTo>
                    <a:pt x="701675" y="79375"/>
                  </a:lnTo>
                  <a:lnTo>
                    <a:pt x="714375" y="44450"/>
                  </a:lnTo>
                  <a:lnTo>
                    <a:pt x="708025" y="9525"/>
                  </a:lnTo>
                  <a:lnTo>
                    <a:pt x="663575" y="0"/>
                  </a:lnTo>
                  <a:lnTo>
                    <a:pt x="419100" y="79375"/>
                  </a:lnTo>
                  <a:lnTo>
                    <a:pt x="34925" y="231775"/>
                  </a:lnTo>
                  <a:close/>
                </a:path>
              </a:pathLst>
            </a:cu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6213475" y="4240552"/>
              <a:ext cx="1122946" cy="1025376"/>
            </a:xfrm>
            <a:custGeom>
              <a:avLst/>
              <a:gdLst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726141 w 1990165"/>
                <a:gd name="connsiteY39" fmla="*/ 973567 h 1495313"/>
                <a:gd name="connsiteX40" fmla="*/ 726141 w 1990165"/>
                <a:gd name="connsiteY40" fmla="*/ 973567 h 1495313"/>
                <a:gd name="connsiteX41" fmla="*/ 715383 w 1990165"/>
                <a:gd name="connsiteY41" fmla="*/ 1065007 h 1495313"/>
                <a:gd name="connsiteX42" fmla="*/ 666974 w 1990165"/>
                <a:gd name="connsiteY42" fmla="*/ 1097280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726141 w 1990165"/>
                <a:gd name="connsiteY39" fmla="*/ 973567 h 1495313"/>
                <a:gd name="connsiteX40" fmla="*/ 732491 w 1990165"/>
                <a:gd name="connsiteY40" fmla="*/ 1021192 h 1495313"/>
                <a:gd name="connsiteX41" fmla="*/ 715383 w 1990165"/>
                <a:gd name="connsiteY41" fmla="*/ 1065007 h 1495313"/>
                <a:gd name="connsiteX42" fmla="*/ 666974 w 1990165"/>
                <a:gd name="connsiteY42" fmla="*/ 1097280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32491 w 1990165"/>
                <a:gd name="connsiteY40" fmla="*/ 1021192 h 1495313"/>
                <a:gd name="connsiteX41" fmla="*/ 715383 w 1990165"/>
                <a:gd name="connsiteY41" fmla="*/ 1065007 h 1495313"/>
                <a:gd name="connsiteX42" fmla="*/ 666974 w 1990165"/>
                <a:gd name="connsiteY42" fmla="*/ 1097280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32491 w 1990165"/>
                <a:gd name="connsiteY40" fmla="*/ 1021192 h 1495313"/>
                <a:gd name="connsiteX41" fmla="*/ 71538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32491 w 1990165"/>
                <a:gd name="connsiteY40" fmla="*/ 102119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516828 w 1990165"/>
                <a:gd name="connsiteY7" fmla="*/ 731520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03916 w 1990165"/>
                <a:gd name="connsiteY40" fmla="*/ 102754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489934 w 1990165"/>
                <a:gd name="connsiteY6" fmla="*/ 247426 h 1495313"/>
                <a:gd name="connsiteX7" fmla="*/ 1459678 w 1990165"/>
                <a:gd name="connsiteY7" fmla="*/ 779145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03916 w 1990165"/>
                <a:gd name="connsiteY40" fmla="*/ 102754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575995 w 1990165"/>
                <a:gd name="connsiteY5" fmla="*/ 236668 h 1495313"/>
                <a:gd name="connsiteX6" fmla="*/ 1512159 w 1990165"/>
                <a:gd name="connsiteY6" fmla="*/ 333151 h 1495313"/>
                <a:gd name="connsiteX7" fmla="*/ 1459678 w 1990165"/>
                <a:gd name="connsiteY7" fmla="*/ 779145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03916 w 1990165"/>
                <a:gd name="connsiteY40" fmla="*/ 102754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629970 w 1990165"/>
                <a:gd name="connsiteY5" fmla="*/ 220793 h 1495313"/>
                <a:gd name="connsiteX6" fmla="*/ 1512159 w 1990165"/>
                <a:gd name="connsiteY6" fmla="*/ 333151 h 1495313"/>
                <a:gd name="connsiteX7" fmla="*/ 1459678 w 1990165"/>
                <a:gd name="connsiteY7" fmla="*/ 779145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03916 w 1990165"/>
                <a:gd name="connsiteY40" fmla="*/ 102754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90165"/>
                <a:gd name="connsiteY0" fmla="*/ 75303 h 1495313"/>
                <a:gd name="connsiteX1" fmla="*/ 1990165 w 1990165"/>
                <a:gd name="connsiteY1" fmla="*/ 123713 h 1495313"/>
                <a:gd name="connsiteX2" fmla="*/ 1979407 w 1990165"/>
                <a:gd name="connsiteY2" fmla="*/ 182880 h 1495313"/>
                <a:gd name="connsiteX3" fmla="*/ 1963270 w 1990165"/>
                <a:gd name="connsiteY3" fmla="*/ 199016 h 1495313"/>
                <a:gd name="connsiteX4" fmla="*/ 1947134 w 1990165"/>
                <a:gd name="connsiteY4" fmla="*/ 209774 h 1495313"/>
                <a:gd name="connsiteX5" fmla="*/ 1629970 w 1990165"/>
                <a:gd name="connsiteY5" fmla="*/ 220793 h 1495313"/>
                <a:gd name="connsiteX6" fmla="*/ 1512159 w 1990165"/>
                <a:gd name="connsiteY6" fmla="*/ 333151 h 1495313"/>
                <a:gd name="connsiteX7" fmla="*/ 1459678 w 1990165"/>
                <a:gd name="connsiteY7" fmla="*/ 779145 h 1495313"/>
                <a:gd name="connsiteX8" fmla="*/ 1441525 w 1990165"/>
                <a:gd name="connsiteY8" fmla="*/ 1140310 h 1495313"/>
                <a:gd name="connsiteX9" fmla="*/ 1409252 w 1990165"/>
                <a:gd name="connsiteY9" fmla="*/ 1210235 h 1495313"/>
                <a:gd name="connsiteX10" fmla="*/ 1409252 w 1990165"/>
                <a:gd name="connsiteY10" fmla="*/ 1210235 h 1495313"/>
                <a:gd name="connsiteX11" fmla="*/ 1328569 w 1990165"/>
                <a:gd name="connsiteY11" fmla="*/ 1215614 h 1495313"/>
                <a:gd name="connsiteX12" fmla="*/ 1328569 w 1990165"/>
                <a:gd name="connsiteY12" fmla="*/ 1360842 h 1495313"/>
                <a:gd name="connsiteX13" fmla="*/ 1258645 w 1990165"/>
                <a:gd name="connsiteY13" fmla="*/ 1436146 h 1495313"/>
                <a:gd name="connsiteX14" fmla="*/ 1151068 w 1990165"/>
                <a:gd name="connsiteY14" fmla="*/ 1489934 h 1495313"/>
                <a:gd name="connsiteX15" fmla="*/ 1059628 w 1990165"/>
                <a:gd name="connsiteY15" fmla="*/ 1495313 h 1495313"/>
                <a:gd name="connsiteX16" fmla="*/ 1038113 w 1990165"/>
                <a:gd name="connsiteY16" fmla="*/ 1446903 h 1495313"/>
                <a:gd name="connsiteX17" fmla="*/ 1177962 w 1990165"/>
                <a:gd name="connsiteY17" fmla="*/ 1032734 h 1495313"/>
                <a:gd name="connsiteX18" fmla="*/ 1285539 w 1990165"/>
                <a:gd name="connsiteY18" fmla="*/ 548640 h 1495313"/>
                <a:gd name="connsiteX19" fmla="*/ 1301675 w 1990165"/>
                <a:gd name="connsiteY19" fmla="*/ 225910 h 1495313"/>
                <a:gd name="connsiteX20" fmla="*/ 1081143 w 1990165"/>
                <a:gd name="connsiteY20" fmla="*/ 231289 h 1495313"/>
                <a:gd name="connsiteX21" fmla="*/ 1102659 w 1990165"/>
                <a:gd name="connsiteY21" fmla="*/ 333487 h 1495313"/>
                <a:gd name="connsiteX22" fmla="*/ 1113416 w 1990165"/>
                <a:gd name="connsiteY22" fmla="*/ 435684 h 1495313"/>
                <a:gd name="connsiteX23" fmla="*/ 1102659 w 1990165"/>
                <a:gd name="connsiteY23" fmla="*/ 473336 h 1495313"/>
                <a:gd name="connsiteX24" fmla="*/ 1086522 w 1990165"/>
                <a:gd name="connsiteY24" fmla="*/ 537882 h 1495313"/>
                <a:gd name="connsiteX25" fmla="*/ 1075765 w 1990165"/>
                <a:gd name="connsiteY25" fmla="*/ 591670 h 1495313"/>
                <a:gd name="connsiteX26" fmla="*/ 1070386 w 1990165"/>
                <a:gd name="connsiteY26" fmla="*/ 710004 h 1495313"/>
                <a:gd name="connsiteX27" fmla="*/ 1065007 w 1990165"/>
                <a:gd name="connsiteY27" fmla="*/ 758414 h 1495313"/>
                <a:gd name="connsiteX28" fmla="*/ 1038113 w 1990165"/>
                <a:gd name="connsiteY28" fmla="*/ 812202 h 1495313"/>
                <a:gd name="connsiteX29" fmla="*/ 1038113 w 1990165"/>
                <a:gd name="connsiteY29" fmla="*/ 812202 h 1495313"/>
                <a:gd name="connsiteX30" fmla="*/ 995082 w 1990165"/>
                <a:gd name="connsiteY30" fmla="*/ 844475 h 1495313"/>
                <a:gd name="connsiteX31" fmla="*/ 995082 w 1990165"/>
                <a:gd name="connsiteY31" fmla="*/ 844475 h 1495313"/>
                <a:gd name="connsiteX32" fmla="*/ 930536 w 1990165"/>
                <a:gd name="connsiteY32" fmla="*/ 747656 h 1495313"/>
                <a:gd name="connsiteX33" fmla="*/ 623943 w 1990165"/>
                <a:gd name="connsiteY33" fmla="*/ 484094 h 1495313"/>
                <a:gd name="connsiteX34" fmla="*/ 467957 w 1990165"/>
                <a:gd name="connsiteY34" fmla="*/ 457200 h 1495313"/>
                <a:gd name="connsiteX35" fmla="*/ 500230 w 1990165"/>
                <a:gd name="connsiteY35" fmla="*/ 704626 h 1495313"/>
                <a:gd name="connsiteX36" fmla="*/ 570155 w 1990165"/>
                <a:gd name="connsiteY36" fmla="*/ 849854 h 1495313"/>
                <a:gd name="connsiteX37" fmla="*/ 607807 w 1990165"/>
                <a:gd name="connsiteY37" fmla="*/ 946673 h 1495313"/>
                <a:gd name="connsiteX38" fmla="*/ 656216 w 1990165"/>
                <a:gd name="connsiteY38" fmla="*/ 978946 h 1495313"/>
                <a:gd name="connsiteX39" fmla="*/ 694391 w 1990165"/>
                <a:gd name="connsiteY39" fmla="*/ 983092 h 1495313"/>
                <a:gd name="connsiteX40" fmla="*/ 703916 w 1990165"/>
                <a:gd name="connsiteY40" fmla="*/ 1027542 h 1495313"/>
                <a:gd name="connsiteX41" fmla="*/ 683633 w 1990165"/>
                <a:gd name="connsiteY41" fmla="*/ 1065007 h 1495313"/>
                <a:gd name="connsiteX42" fmla="*/ 647924 w 1990165"/>
                <a:gd name="connsiteY42" fmla="*/ 1094105 h 1495313"/>
                <a:gd name="connsiteX43" fmla="*/ 570155 w 1990165"/>
                <a:gd name="connsiteY43" fmla="*/ 1134931 h 1495313"/>
                <a:gd name="connsiteX44" fmla="*/ 510988 w 1990165"/>
                <a:gd name="connsiteY44" fmla="*/ 1118795 h 1495313"/>
                <a:gd name="connsiteX45" fmla="*/ 510988 w 1990165"/>
                <a:gd name="connsiteY45" fmla="*/ 1118795 h 1495313"/>
                <a:gd name="connsiteX46" fmla="*/ 371139 w 1990165"/>
                <a:gd name="connsiteY46" fmla="*/ 1188720 h 1495313"/>
                <a:gd name="connsiteX47" fmla="*/ 322729 w 1990165"/>
                <a:gd name="connsiteY47" fmla="*/ 1247887 h 1495313"/>
                <a:gd name="connsiteX48" fmla="*/ 231289 w 1990165"/>
                <a:gd name="connsiteY48" fmla="*/ 1269402 h 1495313"/>
                <a:gd name="connsiteX49" fmla="*/ 172122 w 1990165"/>
                <a:gd name="connsiteY49" fmla="*/ 1269402 h 1495313"/>
                <a:gd name="connsiteX50" fmla="*/ 48409 w 1990165"/>
                <a:gd name="connsiteY50" fmla="*/ 1296296 h 1495313"/>
                <a:gd name="connsiteX51" fmla="*/ 0 w 1990165"/>
                <a:gd name="connsiteY51" fmla="*/ 1242508 h 1495313"/>
                <a:gd name="connsiteX52" fmla="*/ 209774 w 1990165"/>
                <a:gd name="connsiteY52" fmla="*/ 1134931 h 1495313"/>
                <a:gd name="connsiteX53" fmla="*/ 403412 w 1990165"/>
                <a:gd name="connsiteY53" fmla="*/ 968188 h 1495313"/>
                <a:gd name="connsiteX54" fmla="*/ 419548 w 1990165"/>
                <a:gd name="connsiteY54" fmla="*/ 833717 h 1495313"/>
                <a:gd name="connsiteX55" fmla="*/ 371139 w 1990165"/>
                <a:gd name="connsiteY55" fmla="*/ 484094 h 1495313"/>
                <a:gd name="connsiteX56" fmla="*/ 537882 w 1990165"/>
                <a:gd name="connsiteY56" fmla="*/ 355002 h 1495313"/>
                <a:gd name="connsiteX57" fmla="*/ 882127 w 1990165"/>
                <a:gd name="connsiteY57" fmla="*/ 349623 h 1495313"/>
                <a:gd name="connsiteX58" fmla="*/ 801445 w 1990165"/>
                <a:gd name="connsiteY58" fmla="*/ 188258 h 1495313"/>
                <a:gd name="connsiteX59" fmla="*/ 801445 w 1990165"/>
                <a:gd name="connsiteY59" fmla="*/ 0 h 1495313"/>
                <a:gd name="connsiteX60" fmla="*/ 1210235 w 1990165"/>
                <a:gd name="connsiteY60" fmla="*/ 26894 h 1495313"/>
                <a:gd name="connsiteX61" fmla="*/ 1882588 w 1990165"/>
                <a:gd name="connsiteY61" fmla="*/ 75303 h 1495313"/>
                <a:gd name="connsiteX0" fmla="*/ 1882588 w 1979412"/>
                <a:gd name="connsiteY0" fmla="*/ 75303 h 1495313"/>
                <a:gd name="connsiteX1" fmla="*/ 1961590 w 1979412"/>
                <a:gd name="connsiteY1" fmla="*/ 104663 h 1495313"/>
                <a:gd name="connsiteX2" fmla="*/ 1979407 w 1979412"/>
                <a:gd name="connsiteY2" fmla="*/ 182880 h 1495313"/>
                <a:gd name="connsiteX3" fmla="*/ 1963270 w 1979412"/>
                <a:gd name="connsiteY3" fmla="*/ 199016 h 1495313"/>
                <a:gd name="connsiteX4" fmla="*/ 1947134 w 1979412"/>
                <a:gd name="connsiteY4" fmla="*/ 209774 h 1495313"/>
                <a:gd name="connsiteX5" fmla="*/ 1629970 w 1979412"/>
                <a:gd name="connsiteY5" fmla="*/ 220793 h 1495313"/>
                <a:gd name="connsiteX6" fmla="*/ 1512159 w 1979412"/>
                <a:gd name="connsiteY6" fmla="*/ 333151 h 1495313"/>
                <a:gd name="connsiteX7" fmla="*/ 1459678 w 1979412"/>
                <a:gd name="connsiteY7" fmla="*/ 779145 h 1495313"/>
                <a:gd name="connsiteX8" fmla="*/ 1441525 w 1979412"/>
                <a:gd name="connsiteY8" fmla="*/ 1140310 h 1495313"/>
                <a:gd name="connsiteX9" fmla="*/ 1409252 w 1979412"/>
                <a:gd name="connsiteY9" fmla="*/ 1210235 h 1495313"/>
                <a:gd name="connsiteX10" fmla="*/ 1409252 w 1979412"/>
                <a:gd name="connsiteY10" fmla="*/ 1210235 h 1495313"/>
                <a:gd name="connsiteX11" fmla="*/ 1328569 w 1979412"/>
                <a:gd name="connsiteY11" fmla="*/ 1215614 h 1495313"/>
                <a:gd name="connsiteX12" fmla="*/ 1328569 w 1979412"/>
                <a:gd name="connsiteY12" fmla="*/ 1360842 h 1495313"/>
                <a:gd name="connsiteX13" fmla="*/ 1258645 w 1979412"/>
                <a:gd name="connsiteY13" fmla="*/ 1436146 h 1495313"/>
                <a:gd name="connsiteX14" fmla="*/ 1151068 w 1979412"/>
                <a:gd name="connsiteY14" fmla="*/ 1489934 h 1495313"/>
                <a:gd name="connsiteX15" fmla="*/ 1059628 w 1979412"/>
                <a:gd name="connsiteY15" fmla="*/ 1495313 h 1495313"/>
                <a:gd name="connsiteX16" fmla="*/ 1038113 w 1979412"/>
                <a:gd name="connsiteY16" fmla="*/ 1446903 h 1495313"/>
                <a:gd name="connsiteX17" fmla="*/ 1177962 w 1979412"/>
                <a:gd name="connsiteY17" fmla="*/ 1032734 h 1495313"/>
                <a:gd name="connsiteX18" fmla="*/ 1285539 w 1979412"/>
                <a:gd name="connsiteY18" fmla="*/ 548640 h 1495313"/>
                <a:gd name="connsiteX19" fmla="*/ 1301675 w 1979412"/>
                <a:gd name="connsiteY19" fmla="*/ 225910 h 1495313"/>
                <a:gd name="connsiteX20" fmla="*/ 1081143 w 1979412"/>
                <a:gd name="connsiteY20" fmla="*/ 231289 h 1495313"/>
                <a:gd name="connsiteX21" fmla="*/ 1102659 w 1979412"/>
                <a:gd name="connsiteY21" fmla="*/ 333487 h 1495313"/>
                <a:gd name="connsiteX22" fmla="*/ 1113416 w 1979412"/>
                <a:gd name="connsiteY22" fmla="*/ 435684 h 1495313"/>
                <a:gd name="connsiteX23" fmla="*/ 1102659 w 1979412"/>
                <a:gd name="connsiteY23" fmla="*/ 473336 h 1495313"/>
                <a:gd name="connsiteX24" fmla="*/ 1086522 w 1979412"/>
                <a:gd name="connsiteY24" fmla="*/ 537882 h 1495313"/>
                <a:gd name="connsiteX25" fmla="*/ 1075765 w 1979412"/>
                <a:gd name="connsiteY25" fmla="*/ 591670 h 1495313"/>
                <a:gd name="connsiteX26" fmla="*/ 1070386 w 1979412"/>
                <a:gd name="connsiteY26" fmla="*/ 710004 h 1495313"/>
                <a:gd name="connsiteX27" fmla="*/ 1065007 w 1979412"/>
                <a:gd name="connsiteY27" fmla="*/ 758414 h 1495313"/>
                <a:gd name="connsiteX28" fmla="*/ 1038113 w 1979412"/>
                <a:gd name="connsiteY28" fmla="*/ 812202 h 1495313"/>
                <a:gd name="connsiteX29" fmla="*/ 1038113 w 1979412"/>
                <a:gd name="connsiteY29" fmla="*/ 812202 h 1495313"/>
                <a:gd name="connsiteX30" fmla="*/ 995082 w 1979412"/>
                <a:gd name="connsiteY30" fmla="*/ 844475 h 1495313"/>
                <a:gd name="connsiteX31" fmla="*/ 995082 w 1979412"/>
                <a:gd name="connsiteY31" fmla="*/ 844475 h 1495313"/>
                <a:gd name="connsiteX32" fmla="*/ 930536 w 1979412"/>
                <a:gd name="connsiteY32" fmla="*/ 747656 h 1495313"/>
                <a:gd name="connsiteX33" fmla="*/ 623943 w 1979412"/>
                <a:gd name="connsiteY33" fmla="*/ 484094 h 1495313"/>
                <a:gd name="connsiteX34" fmla="*/ 467957 w 1979412"/>
                <a:gd name="connsiteY34" fmla="*/ 457200 h 1495313"/>
                <a:gd name="connsiteX35" fmla="*/ 500230 w 1979412"/>
                <a:gd name="connsiteY35" fmla="*/ 704626 h 1495313"/>
                <a:gd name="connsiteX36" fmla="*/ 570155 w 1979412"/>
                <a:gd name="connsiteY36" fmla="*/ 849854 h 1495313"/>
                <a:gd name="connsiteX37" fmla="*/ 607807 w 1979412"/>
                <a:gd name="connsiteY37" fmla="*/ 946673 h 1495313"/>
                <a:gd name="connsiteX38" fmla="*/ 656216 w 1979412"/>
                <a:gd name="connsiteY38" fmla="*/ 978946 h 1495313"/>
                <a:gd name="connsiteX39" fmla="*/ 694391 w 1979412"/>
                <a:gd name="connsiteY39" fmla="*/ 983092 h 1495313"/>
                <a:gd name="connsiteX40" fmla="*/ 703916 w 1979412"/>
                <a:gd name="connsiteY40" fmla="*/ 1027542 h 1495313"/>
                <a:gd name="connsiteX41" fmla="*/ 683633 w 1979412"/>
                <a:gd name="connsiteY41" fmla="*/ 1065007 h 1495313"/>
                <a:gd name="connsiteX42" fmla="*/ 647924 w 1979412"/>
                <a:gd name="connsiteY42" fmla="*/ 1094105 h 1495313"/>
                <a:gd name="connsiteX43" fmla="*/ 570155 w 1979412"/>
                <a:gd name="connsiteY43" fmla="*/ 1134931 h 1495313"/>
                <a:gd name="connsiteX44" fmla="*/ 510988 w 1979412"/>
                <a:gd name="connsiteY44" fmla="*/ 1118795 h 1495313"/>
                <a:gd name="connsiteX45" fmla="*/ 510988 w 1979412"/>
                <a:gd name="connsiteY45" fmla="*/ 1118795 h 1495313"/>
                <a:gd name="connsiteX46" fmla="*/ 371139 w 1979412"/>
                <a:gd name="connsiteY46" fmla="*/ 1188720 h 1495313"/>
                <a:gd name="connsiteX47" fmla="*/ 322729 w 1979412"/>
                <a:gd name="connsiteY47" fmla="*/ 1247887 h 1495313"/>
                <a:gd name="connsiteX48" fmla="*/ 231289 w 1979412"/>
                <a:gd name="connsiteY48" fmla="*/ 1269402 h 1495313"/>
                <a:gd name="connsiteX49" fmla="*/ 172122 w 1979412"/>
                <a:gd name="connsiteY49" fmla="*/ 1269402 h 1495313"/>
                <a:gd name="connsiteX50" fmla="*/ 48409 w 1979412"/>
                <a:gd name="connsiteY50" fmla="*/ 1296296 h 1495313"/>
                <a:gd name="connsiteX51" fmla="*/ 0 w 1979412"/>
                <a:gd name="connsiteY51" fmla="*/ 1242508 h 1495313"/>
                <a:gd name="connsiteX52" fmla="*/ 209774 w 1979412"/>
                <a:gd name="connsiteY52" fmla="*/ 1134931 h 1495313"/>
                <a:gd name="connsiteX53" fmla="*/ 403412 w 1979412"/>
                <a:gd name="connsiteY53" fmla="*/ 968188 h 1495313"/>
                <a:gd name="connsiteX54" fmla="*/ 419548 w 1979412"/>
                <a:gd name="connsiteY54" fmla="*/ 833717 h 1495313"/>
                <a:gd name="connsiteX55" fmla="*/ 371139 w 1979412"/>
                <a:gd name="connsiteY55" fmla="*/ 484094 h 1495313"/>
                <a:gd name="connsiteX56" fmla="*/ 537882 w 1979412"/>
                <a:gd name="connsiteY56" fmla="*/ 355002 h 1495313"/>
                <a:gd name="connsiteX57" fmla="*/ 882127 w 1979412"/>
                <a:gd name="connsiteY57" fmla="*/ 349623 h 1495313"/>
                <a:gd name="connsiteX58" fmla="*/ 801445 w 1979412"/>
                <a:gd name="connsiteY58" fmla="*/ 188258 h 1495313"/>
                <a:gd name="connsiteX59" fmla="*/ 801445 w 1979412"/>
                <a:gd name="connsiteY59" fmla="*/ 0 h 1495313"/>
                <a:gd name="connsiteX60" fmla="*/ 1210235 w 1979412"/>
                <a:gd name="connsiteY60" fmla="*/ 26894 h 1495313"/>
                <a:gd name="connsiteX61" fmla="*/ 1882588 w 1979412"/>
                <a:gd name="connsiteY61" fmla="*/ 75303 h 1495313"/>
                <a:gd name="connsiteX0" fmla="*/ 1882588 w 1980586"/>
                <a:gd name="connsiteY0" fmla="*/ 75303 h 1495313"/>
                <a:gd name="connsiteX1" fmla="*/ 1961590 w 1980586"/>
                <a:gd name="connsiteY1" fmla="*/ 104663 h 1495313"/>
                <a:gd name="connsiteX2" fmla="*/ 1979407 w 1980586"/>
                <a:gd name="connsiteY2" fmla="*/ 182880 h 1495313"/>
                <a:gd name="connsiteX3" fmla="*/ 1963270 w 1980586"/>
                <a:gd name="connsiteY3" fmla="*/ 199016 h 1495313"/>
                <a:gd name="connsiteX4" fmla="*/ 1839184 w 1980586"/>
                <a:gd name="connsiteY4" fmla="*/ 193899 h 1495313"/>
                <a:gd name="connsiteX5" fmla="*/ 1629970 w 1980586"/>
                <a:gd name="connsiteY5" fmla="*/ 220793 h 1495313"/>
                <a:gd name="connsiteX6" fmla="*/ 1512159 w 1980586"/>
                <a:gd name="connsiteY6" fmla="*/ 333151 h 1495313"/>
                <a:gd name="connsiteX7" fmla="*/ 1459678 w 1980586"/>
                <a:gd name="connsiteY7" fmla="*/ 779145 h 1495313"/>
                <a:gd name="connsiteX8" fmla="*/ 1441525 w 1980586"/>
                <a:gd name="connsiteY8" fmla="*/ 1140310 h 1495313"/>
                <a:gd name="connsiteX9" fmla="*/ 1409252 w 1980586"/>
                <a:gd name="connsiteY9" fmla="*/ 1210235 h 1495313"/>
                <a:gd name="connsiteX10" fmla="*/ 1409252 w 1980586"/>
                <a:gd name="connsiteY10" fmla="*/ 1210235 h 1495313"/>
                <a:gd name="connsiteX11" fmla="*/ 1328569 w 1980586"/>
                <a:gd name="connsiteY11" fmla="*/ 1215614 h 1495313"/>
                <a:gd name="connsiteX12" fmla="*/ 1328569 w 1980586"/>
                <a:gd name="connsiteY12" fmla="*/ 1360842 h 1495313"/>
                <a:gd name="connsiteX13" fmla="*/ 1258645 w 1980586"/>
                <a:gd name="connsiteY13" fmla="*/ 1436146 h 1495313"/>
                <a:gd name="connsiteX14" fmla="*/ 1151068 w 1980586"/>
                <a:gd name="connsiteY14" fmla="*/ 1489934 h 1495313"/>
                <a:gd name="connsiteX15" fmla="*/ 1059628 w 1980586"/>
                <a:gd name="connsiteY15" fmla="*/ 1495313 h 1495313"/>
                <a:gd name="connsiteX16" fmla="*/ 1038113 w 1980586"/>
                <a:gd name="connsiteY16" fmla="*/ 1446903 h 1495313"/>
                <a:gd name="connsiteX17" fmla="*/ 1177962 w 1980586"/>
                <a:gd name="connsiteY17" fmla="*/ 1032734 h 1495313"/>
                <a:gd name="connsiteX18" fmla="*/ 1285539 w 1980586"/>
                <a:gd name="connsiteY18" fmla="*/ 548640 h 1495313"/>
                <a:gd name="connsiteX19" fmla="*/ 1301675 w 1980586"/>
                <a:gd name="connsiteY19" fmla="*/ 225910 h 1495313"/>
                <a:gd name="connsiteX20" fmla="*/ 1081143 w 1980586"/>
                <a:gd name="connsiteY20" fmla="*/ 231289 h 1495313"/>
                <a:gd name="connsiteX21" fmla="*/ 1102659 w 1980586"/>
                <a:gd name="connsiteY21" fmla="*/ 333487 h 1495313"/>
                <a:gd name="connsiteX22" fmla="*/ 1113416 w 1980586"/>
                <a:gd name="connsiteY22" fmla="*/ 435684 h 1495313"/>
                <a:gd name="connsiteX23" fmla="*/ 1102659 w 1980586"/>
                <a:gd name="connsiteY23" fmla="*/ 473336 h 1495313"/>
                <a:gd name="connsiteX24" fmla="*/ 1086522 w 1980586"/>
                <a:gd name="connsiteY24" fmla="*/ 537882 h 1495313"/>
                <a:gd name="connsiteX25" fmla="*/ 1075765 w 1980586"/>
                <a:gd name="connsiteY25" fmla="*/ 591670 h 1495313"/>
                <a:gd name="connsiteX26" fmla="*/ 1070386 w 1980586"/>
                <a:gd name="connsiteY26" fmla="*/ 710004 h 1495313"/>
                <a:gd name="connsiteX27" fmla="*/ 1065007 w 1980586"/>
                <a:gd name="connsiteY27" fmla="*/ 758414 h 1495313"/>
                <a:gd name="connsiteX28" fmla="*/ 1038113 w 1980586"/>
                <a:gd name="connsiteY28" fmla="*/ 812202 h 1495313"/>
                <a:gd name="connsiteX29" fmla="*/ 1038113 w 1980586"/>
                <a:gd name="connsiteY29" fmla="*/ 812202 h 1495313"/>
                <a:gd name="connsiteX30" fmla="*/ 995082 w 1980586"/>
                <a:gd name="connsiteY30" fmla="*/ 844475 h 1495313"/>
                <a:gd name="connsiteX31" fmla="*/ 995082 w 1980586"/>
                <a:gd name="connsiteY31" fmla="*/ 844475 h 1495313"/>
                <a:gd name="connsiteX32" fmla="*/ 930536 w 1980586"/>
                <a:gd name="connsiteY32" fmla="*/ 747656 h 1495313"/>
                <a:gd name="connsiteX33" fmla="*/ 623943 w 1980586"/>
                <a:gd name="connsiteY33" fmla="*/ 484094 h 1495313"/>
                <a:gd name="connsiteX34" fmla="*/ 467957 w 1980586"/>
                <a:gd name="connsiteY34" fmla="*/ 457200 h 1495313"/>
                <a:gd name="connsiteX35" fmla="*/ 500230 w 1980586"/>
                <a:gd name="connsiteY35" fmla="*/ 704626 h 1495313"/>
                <a:gd name="connsiteX36" fmla="*/ 570155 w 1980586"/>
                <a:gd name="connsiteY36" fmla="*/ 849854 h 1495313"/>
                <a:gd name="connsiteX37" fmla="*/ 607807 w 1980586"/>
                <a:gd name="connsiteY37" fmla="*/ 946673 h 1495313"/>
                <a:gd name="connsiteX38" fmla="*/ 656216 w 1980586"/>
                <a:gd name="connsiteY38" fmla="*/ 978946 h 1495313"/>
                <a:gd name="connsiteX39" fmla="*/ 694391 w 1980586"/>
                <a:gd name="connsiteY39" fmla="*/ 983092 h 1495313"/>
                <a:gd name="connsiteX40" fmla="*/ 703916 w 1980586"/>
                <a:gd name="connsiteY40" fmla="*/ 1027542 h 1495313"/>
                <a:gd name="connsiteX41" fmla="*/ 683633 w 1980586"/>
                <a:gd name="connsiteY41" fmla="*/ 1065007 h 1495313"/>
                <a:gd name="connsiteX42" fmla="*/ 647924 w 1980586"/>
                <a:gd name="connsiteY42" fmla="*/ 1094105 h 1495313"/>
                <a:gd name="connsiteX43" fmla="*/ 570155 w 1980586"/>
                <a:gd name="connsiteY43" fmla="*/ 1134931 h 1495313"/>
                <a:gd name="connsiteX44" fmla="*/ 510988 w 1980586"/>
                <a:gd name="connsiteY44" fmla="*/ 1118795 h 1495313"/>
                <a:gd name="connsiteX45" fmla="*/ 510988 w 1980586"/>
                <a:gd name="connsiteY45" fmla="*/ 1118795 h 1495313"/>
                <a:gd name="connsiteX46" fmla="*/ 371139 w 1980586"/>
                <a:gd name="connsiteY46" fmla="*/ 1188720 h 1495313"/>
                <a:gd name="connsiteX47" fmla="*/ 322729 w 1980586"/>
                <a:gd name="connsiteY47" fmla="*/ 1247887 h 1495313"/>
                <a:gd name="connsiteX48" fmla="*/ 231289 w 1980586"/>
                <a:gd name="connsiteY48" fmla="*/ 1269402 h 1495313"/>
                <a:gd name="connsiteX49" fmla="*/ 172122 w 1980586"/>
                <a:gd name="connsiteY49" fmla="*/ 1269402 h 1495313"/>
                <a:gd name="connsiteX50" fmla="*/ 48409 w 1980586"/>
                <a:gd name="connsiteY50" fmla="*/ 1296296 h 1495313"/>
                <a:gd name="connsiteX51" fmla="*/ 0 w 1980586"/>
                <a:gd name="connsiteY51" fmla="*/ 1242508 h 1495313"/>
                <a:gd name="connsiteX52" fmla="*/ 209774 w 1980586"/>
                <a:gd name="connsiteY52" fmla="*/ 1134931 h 1495313"/>
                <a:gd name="connsiteX53" fmla="*/ 403412 w 1980586"/>
                <a:gd name="connsiteY53" fmla="*/ 968188 h 1495313"/>
                <a:gd name="connsiteX54" fmla="*/ 419548 w 1980586"/>
                <a:gd name="connsiteY54" fmla="*/ 833717 h 1495313"/>
                <a:gd name="connsiteX55" fmla="*/ 371139 w 1980586"/>
                <a:gd name="connsiteY55" fmla="*/ 484094 h 1495313"/>
                <a:gd name="connsiteX56" fmla="*/ 537882 w 1980586"/>
                <a:gd name="connsiteY56" fmla="*/ 355002 h 1495313"/>
                <a:gd name="connsiteX57" fmla="*/ 882127 w 1980586"/>
                <a:gd name="connsiteY57" fmla="*/ 349623 h 1495313"/>
                <a:gd name="connsiteX58" fmla="*/ 801445 w 1980586"/>
                <a:gd name="connsiteY58" fmla="*/ 188258 h 1495313"/>
                <a:gd name="connsiteX59" fmla="*/ 801445 w 1980586"/>
                <a:gd name="connsiteY59" fmla="*/ 0 h 1495313"/>
                <a:gd name="connsiteX60" fmla="*/ 1210235 w 1980586"/>
                <a:gd name="connsiteY60" fmla="*/ 26894 h 1495313"/>
                <a:gd name="connsiteX61" fmla="*/ 1882588 w 1980586"/>
                <a:gd name="connsiteY61" fmla="*/ 75303 h 1495313"/>
                <a:gd name="connsiteX0" fmla="*/ 1882588 w 1980845"/>
                <a:gd name="connsiteY0" fmla="*/ 75303 h 1495313"/>
                <a:gd name="connsiteX1" fmla="*/ 1961590 w 1980845"/>
                <a:gd name="connsiteY1" fmla="*/ 104663 h 1495313"/>
                <a:gd name="connsiteX2" fmla="*/ 1979407 w 1980845"/>
                <a:gd name="connsiteY2" fmla="*/ 182880 h 1495313"/>
                <a:gd name="connsiteX3" fmla="*/ 1912470 w 1980845"/>
                <a:gd name="connsiteY3" fmla="*/ 179966 h 1495313"/>
                <a:gd name="connsiteX4" fmla="*/ 1839184 w 1980845"/>
                <a:gd name="connsiteY4" fmla="*/ 193899 h 1495313"/>
                <a:gd name="connsiteX5" fmla="*/ 1629970 w 1980845"/>
                <a:gd name="connsiteY5" fmla="*/ 220793 h 1495313"/>
                <a:gd name="connsiteX6" fmla="*/ 1512159 w 1980845"/>
                <a:gd name="connsiteY6" fmla="*/ 333151 h 1495313"/>
                <a:gd name="connsiteX7" fmla="*/ 1459678 w 1980845"/>
                <a:gd name="connsiteY7" fmla="*/ 779145 h 1495313"/>
                <a:gd name="connsiteX8" fmla="*/ 1441525 w 1980845"/>
                <a:gd name="connsiteY8" fmla="*/ 1140310 h 1495313"/>
                <a:gd name="connsiteX9" fmla="*/ 1409252 w 1980845"/>
                <a:gd name="connsiteY9" fmla="*/ 1210235 h 1495313"/>
                <a:gd name="connsiteX10" fmla="*/ 1409252 w 1980845"/>
                <a:gd name="connsiteY10" fmla="*/ 1210235 h 1495313"/>
                <a:gd name="connsiteX11" fmla="*/ 1328569 w 1980845"/>
                <a:gd name="connsiteY11" fmla="*/ 1215614 h 1495313"/>
                <a:gd name="connsiteX12" fmla="*/ 1328569 w 1980845"/>
                <a:gd name="connsiteY12" fmla="*/ 1360842 h 1495313"/>
                <a:gd name="connsiteX13" fmla="*/ 1258645 w 1980845"/>
                <a:gd name="connsiteY13" fmla="*/ 1436146 h 1495313"/>
                <a:gd name="connsiteX14" fmla="*/ 1151068 w 1980845"/>
                <a:gd name="connsiteY14" fmla="*/ 1489934 h 1495313"/>
                <a:gd name="connsiteX15" fmla="*/ 1059628 w 1980845"/>
                <a:gd name="connsiteY15" fmla="*/ 1495313 h 1495313"/>
                <a:gd name="connsiteX16" fmla="*/ 1038113 w 1980845"/>
                <a:gd name="connsiteY16" fmla="*/ 1446903 h 1495313"/>
                <a:gd name="connsiteX17" fmla="*/ 1177962 w 1980845"/>
                <a:gd name="connsiteY17" fmla="*/ 1032734 h 1495313"/>
                <a:gd name="connsiteX18" fmla="*/ 1285539 w 1980845"/>
                <a:gd name="connsiteY18" fmla="*/ 548640 h 1495313"/>
                <a:gd name="connsiteX19" fmla="*/ 1301675 w 1980845"/>
                <a:gd name="connsiteY19" fmla="*/ 225910 h 1495313"/>
                <a:gd name="connsiteX20" fmla="*/ 1081143 w 1980845"/>
                <a:gd name="connsiteY20" fmla="*/ 231289 h 1495313"/>
                <a:gd name="connsiteX21" fmla="*/ 1102659 w 1980845"/>
                <a:gd name="connsiteY21" fmla="*/ 333487 h 1495313"/>
                <a:gd name="connsiteX22" fmla="*/ 1113416 w 1980845"/>
                <a:gd name="connsiteY22" fmla="*/ 435684 h 1495313"/>
                <a:gd name="connsiteX23" fmla="*/ 1102659 w 1980845"/>
                <a:gd name="connsiteY23" fmla="*/ 473336 h 1495313"/>
                <a:gd name="connsiteX24" fmla="*/ 1086522 w 1980845"/>
                <a:gd name="connsiteY24" fmla="*/ 537882 h 1495313"/>
                <a:gd name="connsiteX25" fmla="*/ 1075765 w 1980845"/>
                <a:gd name="connsiteY25" fmla="*/ 591670 h 1495313"/>
                <a:gd name="connsiteX26" fmla="*/ 1070386 w 1980845"/>
                <a:gd name="connsiteY26" fmla="*/ 710004 h 1495313"/>
                <a:gd name="connsiteX27" fmla="*/ 1065007 w 1980845"/>
                <a:gd name="connsiteY27" fmla="*/ 758414 h 1495313"/>
                <a:gd name="connsiteX28" fmla="*/ 1038113 w 1980845"/>
                <a:gd name="connsiteY28" fmla="*/ 812202 h 1495313"/>
                <a:gd name="connsiteX29" fmla="*/ 1038113 w 1980845"/>
                <a:gd name="connsiteY29" fmla="*/ 812202 h 1495313"/>
                <a:gd name="connsiteX30" fmla="*/ 995082 w 1980845"/>
                <a:gd name="connsiteY30" fmla="*/ 844475 h 1495313"/>
                <a:gd name="connsiteX31" fmla="*/ 995082 w 1980845"/>
                <a:gd name="connsiteY31" fmla="*/ 844475 h 1495313"/>
                <a:gd name="connsiteX32" fmla="*/ 930536 w 1980845"/>
                <a:gd name="connsiteY32" fmla="*/ 747656 h 1495313"/>
                <a:gd name="connsiteX33" fmla="*/ 623943 w 1980845"/>
                <a:gd name="connsiteY33" fmla="*/ 484094 h 1495313"/>
                <a:gd name="connsiteX34" fmla="*/ 467957 w 1980845"/>
                <a:gd name="connsiteY34" fmla="*/ 457200 h 1495313"/>
                <a:gd name="connsiteX35" fmla="*/ 500230 w 1980845"/>
                <a:gd name="connsiteY35" fmla="*/ 704626 h 1495313"/>
                <a:gd name="connsiteX36" fmla="*/ 570155 w 1980845"/>
                <a:gd name="connsiteY36" fmla="*/ 849854 h 1495313"/>
                <a:gd name="connsiteX37" fmla="*/ 607807 w 1980845"/>
                <a:gd name="connsiteY37" fmla="*/ 946673 h 1495313"/>
                <a:gd name="connsiteX38" fmla="*/ 656216 w 1980845"/>
                <a:gd name="connsiteY38" fmla="*/ 978946 h 1495313"/>
                <a:gd name="connsiteX39" fmla="*/ 694391 w 1980845"/>
                <a:gd name="connsiteY39" fmla="*/ 983092 h 1495313"/>
                <a:gd name="connsiteX40" fmla="*/ 703916 w 1980845"/>
                <a:gd name="connsiteY40" fmla="*/ 1027542 h 1495313"/>
                <a:gd name="connsiteX41" fmla="*/ 683633 w 1980845"/>
                <a:gd name="connsiteY41" fmla="*/ 1065007 h 1495313"/>
                <a:gd name="connsiteX42" fmla="*/ 647924 w 1980845"/>
                <a:gd name="connsiteY42" fmla="*/ 1094105 h 1495313"/>
                <a:gd name="connsiteX43" fmla="*/ 570155 w 1980845"/>
                <a:gd name="connsiteY43" fmla="*/ 1134931 h 1495313"/>
                <a:gd name="connsiteX44" fmla="*/ 510988 w 1980845"/>
                <a:gd name="connsiteY44" fmla="*/ 1118795 h 1495313"/>
                <a:gd name="connsiteX45" fmla="*/ 510988 w 1980845"/>
                <a:gd name="connsiteY45" fmla="*/ 1118795 h 1495313"/>
                <a:gd name="connsiteX46" fmla="*/ 371139 w 1980845"/>
                <a:gd name="connsiteY46" fmla="*/ 1188720 h 1495313"/>
                <a:gd name="connsiteX47" fmla="*/ 322729 w 1980845"/>
                <a:gd name="connsiteY47" fmla="*/ 1247887 h 1495313"/>
                <a:gd name="connsiteX48" fmla="*/ 231289 w 1980845"/>
                <a:gd name="connsiteY48" fmla="*/ 1269402 h 1495313"/>
                <a:gd name="connsiteX49" fmla="*/ 172122 w 1980845"/>
                <a:gd name="connsiteY49" fmla="*/ 1269402 h 1495313"/>
                <a:gd name="connsiteX50" fmla="*/ 48409 w 1980845"/>
                <a:gd name="connsiteY50" fmla="*/ 1296296 h 1495313"/>
                <a:gd name="connsiteX51" fmla="*/ 0 w 1980845"/>
                <a:gd name="connsiteY51" fmla="*/ 1242508 h 1495313"/>
                <a:gd name="connsiteX52" fmla="*/ 209774 w 1980845"/>
                <a:gd name="connsiteY52" fmla="*/ 1134931 h 1495313"/>
                <a:gd name="connsiteX53" fmla="*/ 403412 w 1980845"/>
                <a:gd name="connsiteY53" fmla="*/ 968188 h 1495313"/>
                <a:gd name="connsiteX54" fmla="*/ 419548 w 1980845"/>
                <a:gd name="connsiteY54" fmla="*/ 833717 h 1495313"/>
                <a:gd name="connsiteX55" fmla="*/ 371139 w 1980845"/>
                <a:gd name="connsiteY55" fmla="*/ 484094 h 1495313"/>
                <a:gd name="connsiteX56" fmla="*/ 537882 w 1980845"/>
                <a:gd name="connsiteY56" fmla="*/ 355002 h 1495313"/>
                <a:gd name="connsiteX57" fmla="*/ 882127 w 1980845"/>
                <a:gd name="connsiteY57" fmla="*/ 349623 h 1495313"/>
                <a:gd name="connsiteX58" fmla="*/ 801445 w 1980845"/>
                <a:gd name="connsiteY58" fmla="*/ 188258 h 1495313"/>
                <a:gd name="connsiteX59" fmla="*/ 801445 w 1980845"/>
                <a:gd name="connsiteY59" fmla="*/ 0 h 1495313"/>
                <a:gd name="connsiteX60" fmla="*/ 1210235 w 1980845"/>
                <a:gd name="connsiteY60" fmla="*/ 26894 h 1495313"/>
                <a:gd name="connsiteX61" fmla="*/ 1882588 w 1980845"/>
                <a:gd name="connsiteY61" fmla="*/ 75303 h 1495313"/>
                <a:gd name="connsiteX0" fmla="*/ 1882588 w 1961590"/>
                <a:gd name="connsiteY0" fmla="*/ 75303 h 1495313"/>
                <a:gd name="connsiteX1" fmla="*/ 1961590 w 1961590"/>
                <a:gd name="connsiteY1" fmla="*/ 104663 h 1495313"/>
                <a:gd name="connsiteX2" fmla="*/ 1922257 w 1961590"/>
                <a:gd name="connsiteY2" fmla="*/ 144780 h 1495313"/>
                <a:gd name="connsiteX3" fmla="*/ 1912470 w 1961590"/>
                <a:gd name="connsiteY3" fmla="*/ 179966 h 1495313"/>
                <a:gd name="connsiteX4" fmla="*/ 1839184 w 1961590"/>
                <a:gd name="connsiteY4" fmla="*/ 193899 h 1495313"/>
                <a:gd name="connsiteX5" fmla="*/ 1629970 w 1961590"/>
                <a:gd name="connsiteY5" fmla="*/ 220793 h 1495313"/>
                <a:gd name="connsiteX6" fmla="*/ 1512159 w 1961590"/>
                <a:gd name="connsiteY6" fmla="*/ 333151 h 1495313"/>
                <a:gd name="connsiteX7" fmla="*/ 1459678 w 1961590"/>
                <a:gd name="connsiteY7" fmla="*/ 779145 h 1495313"/>
                <a:gd name="connsiteX8" fmla="*/ 1441525 w 1961590"/>
                <a:gd name="connsiteY8" fmla="*/ 1140310 h 1495313"/>
                <a:gd name="connsiteX9" fmla="*/ 1409252 w 1961590"/>
                <a:gd name="connsiteY9" fmla="*/ 1210235 h 1495313"/>
                <a:gd name="connsiteX10" fmla="*/ 1409252 w 1961590"/>
                <a:gd name="connsiteY10" fmla="*/ 1210235 h 1495313"/>
                <a:gd name="connsiteX11" fmla="*/ 1328569 w 1961590"/>
                <a:gd name="connsiteY11" fmla="*/ 1215614 h 1495313"/>
                <a:gd name="connsiteX12" fmla="*/ 1328569 w 1961590"/>
                <a:gd name="connsiteY12" fmla="*/ 1360842 h 1495313"/>
                <a:gd name="connsiteX13" fmla="*/ 1258645 w 1961590"/>
                <a:gd name="connsiteY13" fmla="*/ 1436146 h 1495313"/>
                <a:gd name="connsiteX14" fmla="*/ 1151068 w 1961590"/>
                <a:gd name="connsiteY14" fmla="*/ 1489934 h 1495313"/>
                <a:gd name="connsiteX15" fmla="*/ 1059628 w 1961590"/>
                <a:gd name="connsiteY15" fmla="*/ 1495313 h 1495313"/>
                <a:gd name="connsiteX16" fmla="*/ 1038113 w 1961590"/>
                <a:gd name="connsiteY16" fmla="*/ 1446903 h 1495313"/>
                <a:gd name="connsiteX17" fmla="*/ 1177962 w 1961590"/>
                <a:gd name="connsiteY17" fmla="*/ 1032734 h 1495313"/>
                <a:gd name="connsiteX18" fmla="*/ 1285539 w 1961590"/>
                <a:gd name="connsiteY18" fmla="*/ 548640 h 1495313"/>
                <a:gd name="connsiteX19" fmla="*/ 1301675 w 1961590"/>
                <a:gd name="connsiteY19" fmla="*/ 225910 h 1495313"/>
                <a:gd name="connsiteX20" fmla="*/ 1081143 w 1961590"/>
                <a:gd name="connsiteY20" fmla="*/ 231289 h 1495313"/>
                <a:gd name="connsiteX21" fmla="*/ 1102659 w 1961590"/>
                <a:gd name="connsiteY21" fmla="*/ 333487 h 1495313"/>
                <a:gd name="connsiteX22" fmla="*/ 1113416 w 1961590"/>
                <a:gd name="connsiteY22" fmla="*/ 435684 h 1495313"/>
                <a:gd name="connsiteX23" fmla="*/ 1102659 w 1961590"/>
                <a:gd name="connsiteY23" fmla="*/ 473336 h 1495313"/>
                <a:gd name="connsiteX24" fmla="*/ 1086522 w 1961590"/>
                <a:gd name="connsiteY24" fmla="*/ 537882 h 1495313"/>
                <a:gd name="connsiteX25" fmla="*/ 1075765 w 1961590"/>
                <a:gd name="connsiteY25" fmla="*/ 591670 h 1495313"/>
                <a:gd name="connsiteX26" fmla="*/ 1070386 w 1961590"/>
                <a:gd name="connsiteY26" fmla="*/ 710004 h 1495313"/>
                <a:gd name="connsiteX27" fmla="*/ 1065007 w 1961590"/>
                <a:gd name="connsiteY27" fmla="*/ 758414 h 1495313"/>
                <a:gd name="connsiteX28" fmla="*/ 1038113 w 1961590"/>
                <a:gd name="connsiteY28" fmla="*/ 812202 h 1495313"/>
                <a:gd name="connsiteX29" fmla="*/ 1038113 w 1961590"/>
                <a:gd name="connsiteY29" fmla="*/ 812202 h 1495313"/>
                <a:gd name="connsiteX30" fmla="*/ 995082 w 1961590"/>
                <a:gd name="connsiteY30" fmla="*/ 844475 h 1495313"/>
                <a:gd name="connsiteX31" fmla="*/ 995082 w 1961590"/>
                <a:gd name="connsiteY31" fmla="*/ 844475 h 1495313"/>
                <a:gd name="connsiteX32" fmla="*/ 930536 w 1961590"/>
                <a:gd name="connsiteY32" fmla="*/ 747656 h 1495313"/>
                <a:gd name="connsiteX33" fmla="*/ 623943 w 1961590"/>
                <a:gd name="connsiteY33" fmla="*/ 484094 h 1495313"/>
                <a:gd name="connsiteX34" fmla="*/ 467957 w 1961590"/>
                <a:gd name="connsiteY34" fmla="*/ 457200 h 1495313"/>
                <a:gd name="connsiteX35" fmla="*/ 500230 w 1961590"/>
                <a:gd name="connsiteY35" fmla="*/ 704626 h 1495313"/>
                <a:gd name="connsiteX36" fmla="*/ 570155 w 1961590"/>
                <a:gd name="connsiteY36" fmla="*/ 849854 h 1495313"/>
                <a:gd name="connsiteX37" fmla="*/ 607807 w 1961590"/>
                <a:gd name="connsiteY37" fmla="*/ 946673 h 1495313"/>
                <a:gd name="connsiteX38" fmla="*/ 656216 w 1961590"/>
                <a:gd name="connsiteY38" fmla="*/ 978946 h 1495313"/>
                <a:gd name="connsiteX39" fmla="*/ 694391 w 1961590"/>
                <a:gd name="connsiteY39" fmla="*/ 983092 h 1495313"/>
                <a:gd name="connsiteX40" fmla="*/ 703916 w 1961590"/>
                <a:gd name="connsiteY40" fmla="*/ 1027542 h 1495313"/>
                <a:gd name="connsiteX41" fmla="*/ 683633 w 1961590"/>
                <a:gd name="connsiteY41" fmla="*/ 1065007 h 1495313"/>
                <a:gd name="connsiteX42" fmla="*/ 647924 w 1961590"/>
                <a:gd name="connsiteY42" fmla="*/ 1094105 h 1495313"/>
                <a:gd name="connsiteX43" fmla="*/ 570155 w 1961590"/>
                <a:gd name="connsiteY43" fmla="*/ 1134931 h 1495313"/>
                <a:gd name="connsiteX44" fmla="*/ 510988 w 1961590"/>
                <a:gd name="connsiteY44" fmla="*/ 1118795 h 1495313"/>
                <a:gd name="connsiteX45" fmla="*/ 510988 w 1961590"/>
                <a:gd name="connsiteY45" fmla="*/ 1118795 h 1495313"/>
                <a:gd name="connsiteX46" fmla="*/ 371139 w 1961590"/>
                <a:gd name="connsiteY46" fmla="*/ 1188720 h 1495313"/>
                <a:gd name="connsiteX47" fmla="*/ 322729 w 1961590"/>
                <a:gd name="connsiteY47" fmla="*/ 1247887 h 1495313"/>
                <a:gd name="connsiteX48" fmla="*/ 231289 w 1961590"/>
                <a:gd name="connsiteY48" fmla="*/ 1269402 h 1495313"/>
                <a:gd name="connsiteX49" fmla="*/ 172122 w 1961590"/>
                <a:gd name="connsiteY49" fmla="*/ 1269402 h 1495313"/>
                <a:gd name="connsiteX50" fmla="*/ 48409 w 1961590"/>
                <a:gd name="connsiteY50" fmla="*/ 1296296 h 1495313"/>
                <a:gd name="connsiteX51" fmla="*/ 0 w 1961590"/>
                <a:gd name="connsiteY51" fmla="*/ 1242508 h 1495313"/>
                <a:gd name="connsiteX52" fmla="*/ 209774 w 1961590"/>
                <a:gd name="connsiteY52" fmla="*/ 1134931 h 1495313"/>
                <a:gd name="connsiteX53" fmla="*/ 403412 w 1961590"/>
                <a:gd name="connsiteY53" fmla="*/ 968188 h 1495313"/>
                <a:gd name="connsiteX54" fmla="*/ 419548 w 1961590"/>
                <a:gd name="connsiteY54" fmla="*/ 833717 h 1495313"/>
                <a:gd name="connsiteX55" fmla="*/ 371139 w 1961590"/>
                <a:gd name="connsiteY55" fmla="*/ 484094 h 1495313"/>
                <a:gd name="connsiteX56" fmla="*/ 537882 w 1961590"/>
                <a:gd name="connsiteY56" fmla="*/ 355002 h 1495313"/>
                <a:gd name="connsiteX57" fmla="*/ 882127 w 1961590"/>
                <a:gd name="connsiteY57" fmla="*/ 349623 h 1495313"/>
                <a:gd name="connsiteX58" fmla="*/ 801445 w 1961590"/>
                <a:gd name="connsiteY58" fmla="*/ 188258 h 1495313"/>
                <a:gd name="connsiteX59" fmla="*/ 801445 w 1961590"/>
                <a:gd name="connsiteY59" fmla="*/ 0 h 1495313"/>
                <a:gd name="connsiteX60" fmla="*/ 1210235 w 1961590"/>
                <a:gd name="connsiteY60" fmla="*/ 26894 h 1495313"/>
                <a:gd name="connsiteX61" fmla="*/ 1882588 w 1961590"/>
                <a:gd name="connsiteY61" fmla="*/ 75303 h 1495313"/>
                <a:gd name="connsiteX0" fmla="*/ 1882588 w 1922469"/>
                <a:gd name="connsiteY0" fmla="*/ 75303 h 1495313"/>
                <a:gd name="connsiteX1" fmla="*/ 1917140 w 1922469"/>
                <a:gd name="connsiteY1" fmla="*/ 104663 h 1495313"/>
                <a:gd name="connsiteX2" fmla="*/ 1922257 w 1922469"/>
                <a:gd name="connsiteY2" fmla="*/ 144780 h 1495313"/>
                <a:gd name="connsiteX3" fmla="*/ 1912470 w 1922469"/>
                <a:gd name="connsiteY3" fmla="*/ 179966 h 1495313"/>
                <a:gd name="connsiteX4" fmla="*/ 1839184 w 1922469"/>
                <a:gd name="connsiteY4" fmla="*/ 193899 h 1495313"/>
                <a:gd name="connsiteX5" fmla="*/ 1629970 w 1922469"/>
                <a:gd name="connsiteY5" fmla="*/ 220793 h 1495313"/>
                <a:gd name="connsiteX6" fmla="*/ 1512159 w 1922469"/>
                <a:gd name="connsiteY6" fmla="*/ 333151 h 1495313"/>
                <a:gd name="connsiteX7" fmla="*/ 1459678 w 1922469"/>
                <a:gd name="connsiteY7" fmla="*/ 779145 h 1495313"/>
                <a:gd name="connsiteX8" fmla="*/ 1441525 w 1922469"/>
                <a:gd name="connsiteY8" fmla="*/ 1140310 h 1495313"/>
                <a:gd name="connsiteX9" fmla="*/ 1409252 w 1922469"/>
                <a:gd name="connsiteY9" fmla="*/ 1210235 h 1495313"/>
                <a:gd name="connsiteX10" fmla="*/ 1409252 w 1922469"/>
                <a:gd name="connsiteY10" fmla="*/ 1210235 h 1495313"/>
                <a:gd name="connsiteX11" fmla="*/ 1328569 w 1922469"/>
                <a:gd name="connsiteY11" fmla="*/ 1215614 h 1495313"/>
                <a:gd name="connsiteX12" fmla="*/ 1328569 w 1922469"/>
                <a:gd name="connsiteY12" fmla="*/ 1360842 h 1495313"/>
                <a:gd name="connsiteX13" fmla="*/ 1258645 w 1922469"/>
                <a:gd name="connsiteY13" fmla="*/ 1436146 h 1495313"/>
                <a:gd name="connsiteX14" fmla="*/ 1151068 w 1922469"/>
                <a:gd name="connsiteY14" fmla="*/ 1489934 h 1495313"/>
                <a:gd name="connsiteX15" fmla="*/ 1059628 w 1922469"/>
                <a:gd name="connsiteY15" fmla="*/ 1495313 h 1495313"/>
                <a:gd name="connsiteX16" fmla="*/ 1038113 w 1922469"/>
                <a:gd name="connsiteY16" fmla="*/ 1446903 h 1495313"/>
                <a:gd name="connsiteX17" fmla="*/ 1177962 w 1922469"/>
                <a:gd name="connsiteY17" fmla="*/ 1032734 h 1495313"/>
                <a:gd name="connsiteX18" fmla="*/ 1285539 w 1922469"/>
                <a:gd name="connsiteY18" fmla="*/ 548640 h 1495313"/>
                <a:gd name="connsiteX19" fmla="*/ 1301675 w 1922469"/>
                <a:gd name="connsiteY19" fmla="*/ 225910 h 1495313"/>
                <a:gd name="connsiteX20" fmla="*/ 1081143 w 1922469"/>
                <a:gd name="connsiteY20" fmla="*/ 231289 h 1495313"/>
                <a:gd name="connsiteX21" fmla="*/ 1102659 w 1922469"/>
                <a:gd name="connsiteY21" fmla="*/ 333487 h 1495313"/>
                <a:gd name="connsiteX22" fmla="*/ 1113416 w 1922469"/>
                <a:gd name="connsiteY22" fmla="*/ 435684 h 1495313"/>
                <a:gd name="connsiteX23" fmla="*/ 1102659 w 1922469"/>
                <a:gd name="connsiteY23" fmla="*/ 473336 h 1495313"/>
                <a:gd name="connsiteX24" fmla="*/ 1086522 w 1922469"/>
                <a:gd name="connsiteY24" fmla="*/ 537882 h 1495313"/>
                <a:gd name="connsiteX25" fmla="*/ 1075765 w 1922469"/>
                <a:gd name="connsiteY25" fmla="*/ 591670 h 1495313"/>
                <a:gd name="connsiteX26" fmla="*/ 1070386 w 1922469"/>
                <a:gd name="connsiteY26" fmla="*/ 710004 h 1495313"/>
                <a:gd name="connsiteX27" fmla="*/ 1065007 w 1922469"/>
                <a:gd name="connsiteY27" fmla="*/ 758414 h 1495313"/>
                <a:gd name="connsiteX28" fmla="*/ 1038113 w 1922469"/>
                <a:gd name="connsiteY28" fmla="*/ 812202 h 1495313"/>
                <a:gd name="connsiteX29" fmla="*/ 1038113 w 1922469"/>
                <a:gd name="connsiteY29" fmla="*/ 812202 h 1495313"/>
                <a:gd name="connsiteX30" fmla="*/ 995082 w 1922469"/>
                <a:gd name="connsiteY30" fmla="*/ 844475 h 1495313"/>
                <a:gd name="connsiteX31" fmla="*/ 995082 w 1922469"/>
                <a:gd name="connsiteY31" fmla="*/ 844475 h 1495313"/>
                <a:gd name="connsiteX32" fmla="*/ 930536 w 1922469"/>
                <a:gd name="connsiteY32" fmla="*/ 747656 h 1495313"/>
                <a:gd name="connsiteX33" fmla="*/ 623943 w 1922469"/>
                <a:gd name="connsiteY33" fmla="*/ 484094 h 1495313"/>
                <a:gd name="connsiteX34" fmla="*/ 467957 w 1922469"/>
                <a:gd name="connsiteY34" fmla="*/ 457200 h 1495313"/>
                <a:gd name="connsiteX35" fmla="*/ 500230 w 1922469"/>
                <a:gd name="connsiteY35" fmla="*/ 704626 h 1495313"/>
                <a:gd name="connsiteX36" fmla="*/ 570155 w 1922469"/>
                <a:gd name="connsiteY36" fmla="*/ 849854 h 1495313"/>
                <a:gd name="connsiteX37" fmla="*/ 607807 w 1922469"/>
                <a:gd name="connsiteY37" fmla="*/ 946673 h 1495313"/>
                <a:gd name="connsiteX38" fmla="*/ 656216 w 1922469"/>
                <a:gd name="connsiteY38" fmla="*/ 978946 h 1495313"/>
                <a:gd name="connsiteX39" fmla="*/ 694391 w 1922469"/>
                <a:gd name="connsiteY39" fmla="*/ 983092 h 1495313"/>
                <a:gd name="connsiteX40" fmla="*/ 703916 w 1922469"/>
                <a:gd name="connsiteY40" fmla="*/ 1027542 h 1495313"/>
                <a:gd name="connsiteX41" fmla="*/ 683633 w 1922469"/>
                <a:gd name="connsiteY41" fmla="*/ 1065007 h 1495313"/>
                <a:gd name="connsiteX42" fmla="*/ 647924 w 1922469"/>
                <a:gd name="connsiteY42" fmla="*/ 1094105 h 1495313"/>
                <a:gd name="connsiteX43" fmla="*/ 570155 w 1922469"/>
                <a:gd name="connsiteY43" fmla="*/ 1134931 h 1495313"/>
                <a:gd name="connsiteX44" fmla="*/ 510988 w 1922469"/>
                <a:gd name="connsiteY44" fmla="*/ 1118795 h 1495313"/>
                <a:gd name="connsiteX45" fmla="*/ 510988 w 1922469"/>
                <a:gd name="connsiteY45" fmla="*/ 1118795 h 1495313"/>
                <a:gd name="connsiteX46" fmla="*/ 371139 w 1922469"/>
                <a:gd name="connsiteY46" fmla="*/ 1188720 h 1495313"/>
                <a:gd name="connsiteX47" fmla="*/ 322729 w 1922469"/>
                <a:gd name="connsiteY47" fmla="*/ 1247887 h 1495313"/>
                <a:gd name="connsiteX48" fmla="*/ 231289 w 1922469"/>
                <a:gd name="connsiteY48" fmla="*/ 1269402 h 1495313"/>
                <a:gd name="connsiteX49" fmla="*/ 172122 w 1922469"/>
                <a:gd name="connsiteY49" fmla="*/ 1269402 h 1495313"/>
                <a:gd name="connsiteX50" fmla="*/ 48409 w 1922469"/>
                <a:gd name="connsiteY50" fmla="*/ 1296296 h 1495313"/>
                <a:gd name="connsiteX51" fmla="*/ 0 w 1922469"/>
                <a:gd name="connsiteY51" fmla="*/ 1242508 h 1495313"/>
                <a:gd name="connsiteX52" fmla="*/ 209774 w 1922469"/>
                <a:gd name="connsiteY52" fmla="*/ 1134931 h 1495313"/>
                <a:gd name="connsiteX53" fmla="*/ 403412 w 1922469"/>
                <a:gd name="connsiteY53" fmla="*/ 968188 h 1495313"/>
                <a:gd name="connsiteX54" fmla="*/ 419548 w 1922469"/>
                <a:gd name="connsiteY54" fmla="*/ 833717 h 1495313"/>
                <a:gd name="connsiteX55" fmla="*/ 371139 w 1922469"/>
                <a:gd name="connsiteY55" fmla="*/ 484094 h 1495313"/>
                <a:gd name="connsiteX56" fmla="*/ 537882 w 1922469"/>
                <a:gd name="connsiteY56" fmla="*/ 355002 h 1495313"/>
                <a:gd name="connsiteX57" fmla="*/ 882127 w 1922469"/>
                <a:gd name="connsiteY57" fmla="*/ 349623 h 1495313"/>
                <a:gd name="connsiteX58" fmla="*/ 801445 w 1922469"/>
                <a:gd name="connsiteY58" fmla="*/ 188258 h 1495313"/>
                <a:gd name="connsiteX59" fmla="*/ 801445 w 1922469"/>
                <a:gd name="connsiteY59" fmla="*/ 0 h 1495313"/>
                <a:gd name="connsiteX60" fmla="*/ 1210235 w 1922469"/>
                <a:gd name="connsiteY60" fmla="*/ 26894 h 1495313"/>
                <a:gd name="connsiteX61" fmla="*/ 1882588 w 1922469"/>
                <a:gd name="connsiteY61" fmla="*/ 75303 h 1495313"/>
                <a:gd name="connsiteX0" fmla="*/ 1882588 w 1926784"/>
                <a:gd name="connsiteY0" fmla="*/ 75303 h 1495313"/>
                <a:gd name="connsiteX1" fmla="*/ 1917140 w 1926784"/>
                <a:gd name="connsiteY1" fmla="*/ 104663 h 1495313"/>
                <a:gd name="connsiteX2" fmla="*/ 1922257 w 1926784"/>
                <a:gd name="connsiteY2" fmla="*/ 144780 h 1495313"/>
                <a:gd name="connsiteX3" fmla="*/ 1912470 w 1926784"/>
                <a:gd name="connsiteY3" fmla="*/ 179966 h 1495313"/>
                <a:gd name="connsiteX4" fmla="*/ 1769334 w 1926784"/>
                <a:gd name="connsiteY4" fmla="*/ 200249 h 1495313"/>
                <a:gd name="connsiteX5" fmla="*/ 1629970 w 1926784"/>
                <a:gd name="connsiteY5" fmla="*/ 220793 h 1495313"/>
                <a:gd name="connsiteX6" fmla="*/ 1512159 w 1926784"/>
                <a:gd name="connsiteY6" fmla="*/ 333151 h 1495313"/>
                <a:gd name="connsiteX7" fmla="*/ 1459678 w 1926784"/>
                <a:gd name="connsiteY7" fmla="*/ 779145 h 1495313"/>
                <a:gd name="connsiteX8" fmla="*/ 1441525 w 1926784"/>
                <a:gd name="connsiteY8" fmla="*/ 1140310 h 1495313"/>
                <a:gd name="connsiteX9" fmla="*/ 1409252 w 1926784"/>
                <a:gd name="connsiteY9" fmla="*/ 1210235 h 1495313"/>
                <a:gd name="connsiteX10" fmla="*/ 1409252 w 1926784"/>
                <a:gd name="connsiteY10" fmla="*/ 1210235 h 1495313"/>
                <a:gd name="connsiteX11" fmla="*/ 1328569 w 1926784"/>
                <a:gd name="connsiteY11" fmla="*/ 1215614 h 1495313"/>
                <a:gd name="connsiteX12" fmla="*/ 1328569 w 1926784"/>
                <a:gd name="connsiteY12" fmla="*/ 1360842 h 1495313"/>
                <a:gd name="connsiteX13" fmla="*/ 1258645 w 1926784"/>
                <a:gd name="connsiteY13" fmla="*/ 1436146 h 1495313"/>
                <a:gd name="connsiteX14" fmla="*/ 1151068 w 1926784"/>
                <a:gd name="connsiteY14" fmla="*/ 1489934 h 1495313"/>
                <a:gd name="connsiteX15" fmla="*/ 1059628 w 1926784"/>
                <a:gd name="connsiteY15" fmla="*/ 1495313 h 1495313"/>
                <a:gd name="connsiteX16" fmla="*/ 1038113 w 1926784"/>
                <a:gd name="connsiteY16" fmla="*/ 1446903 h 1495313"/>
                <a:gd name="connsiteX17" fmla="*/ 1177962 w 1926784"/>
                <a:gd name="connsiteY17" fmla="*/ 1032734 h 1495313"/>
                <a:gd name="connsiteX18" fmla="*/ 1285539 w 1926784"/>
                <a:gd name="connsiteY18" fmla="*/ 548640 h 1495313"/>
                <a:gd name="connsiteX19" fmla="*/ 1301675 w 1926784"/>
                <a:gd name="connsiteY19" fmla="*/ 225910 h 1495313"/>
                <a:gd name="connsiteX20" fmla="*/ 1081143 w 1926784"/>
                <a:gd name="connsiteY20" fmla="*/ 231289 h 1495313"/>
                <a:gd name="connsiteX21" fmla="*/ 1102659 w 1926784"/>
                <a:gd name="connsiteY21" fmla="*/ 333487 h 1495313"/>
                <a:gd name="connsiteX22" fmla="*/ 1113416 w 1926784"/>
                <a:gd name="connsiteY22" fmla="*/ 435684 h 1495313"/>
                <a:gd name="connsiteX23" fmla="*/ 1102659 w 1926784"/>
                <a:gd name="connsiteY23" fmla="*/ 473336 h 1495313"/>
                <a:gd name="connsiteX24" fmla="*/ 1086522 w 1926784"/>
                <a:gd name="connsiteY24" fmla="*/ 537882 h 1495313"/>
                <a:gd name="connsiteX25" fmla="*/ 1075765 w 1926784"/>
                <a:gd name="connsiteY25" fmla="*/ 591670 h 1495313"/>
                <a:gd name="connsiteX26" fmla="*/ 1070386 w 1926784"/>
                <a:gd name="connsiteY26" fmla="*/ 710004 h 1495313"/>
                <a:gd name="connsiteX27" fmla="*/ 1065007 w 1926784"/>
                <a:gd name="connsiteY27" fmla="*/ 758414 h 1495313"/>
                <a:gd name="connsiteX28" fmla="*/ 1038113 w 1926784"/>
                <a:gd name="connsiteY28" fmla="*/ 812202 h 1495313"/>
                <a:gd name="connsiteX29" fmla="*/ 1038113 w 1926784"/>
                <a:gd name="connsiteY29" fmla="*/ 812202 h 1495313"/>
                <a:gd name="connsiteX30" fmla="*/ 995082 w 1926784"/>
                <a:gd name="connsiteY30" fmla="*/ 844475 h 1495313"/>
                <a:gd name="connsiteX31" fmla="*/ 995082 w 1926784"/>
                <a:gd name="connsiteY31" fmla="*/ 844475 h 1495313"/>
                <a:gd name="connsiteX32" fmla="*/ 930536 w 1926784"/>
                <a:gd name="connsiteY32" fmla="*/ 747656 h 1495313"/>
                <a:gd name="connsiteX33" fmla="*/ 623943 w 1926784"/>
                <a:gd name="connsiteY33" fmla="*/ 484094 h 1495313"/>
                <a:gd name="connsiteX34" fmla="*/ 467957 w 1926784"/>
                <a:gd name="connsiteY34" fmla="*/ 457200 h 1495313"/>
                <a:gd name="connsiteX35" fmla="*/ 500230 w 1926784"/>
                <a:gd name="connsiteY35" fmla="*/ 704626 h 1495313"/>
                <a:gd name="connsiteX36" fmla="*/ 570155 w 1926784"/>
                <a:gd name="connsiteY36" fmla="*/ 849854 h 1495313"/>
                <a:gd name="connsiteX37" fmla="*/ 607807 w 1926784"/>
                <a:gd name="connsiteY37" fmla="*/ 946673 h 1495313"/>
                <a:gd name="connsiteX38" fmla="*/ 656216 w 1926784"/>
                <a:gd name="connsiteY38" fmla="*/ 978946 h 1495313"/>
                <a:gd name="connsiteX39" fmla="*/ 694391 w 1926784"/>
                <a:gd name="connsiteY39" fmla="*/ 983092 h 1495313"/>
                <a:gd name="connsiteX40" fmla="*/ 703916 w 1926784"/>
                <a:gd name="connsiteY40" fmla="*/ 1027542 h 1495313"/>
                <a:gd name="connsiteX41" fmla="*/ 683633 w 1926784"/>
                <a:gd name="connsiteY41" fmla="*/ 1065007 h 1495313"/>
                <a:gd name="connsiteX42" fmla="*/ 647924 w 1926784"/>
                <a:gd name="connsiteY42" fmla="*/ 1094105 h 1495313"/>
                <a:gd name="connsiteX43" fmla="*/ 570155 w 1926784"/>
                <a:gd name="connsiteY43" fmla="*/ 1134931 h 1495313"/>
                <a:gd name="connsiteX44" fmla="*/ 510988 w 1926784"/>
                <a:gd name="connsiteY44" fmla="*/ 1118795 h 1495313"/>
                <a:gd name="connsiteX45" fmla="*/ 510988 w 1926784"/>
                <a:gd name="connsiteY45" fmla="*/ 1118795 h 1495313"/>
                <a:gd name="connsiteX46" fmla="*/ 371139 w 1926784"/>
                <a:gd name="connsiteY46" fmla="*/ 1188720 h 1495313"/>
                <a:gd name="connsiteX47" fmla="*/ 322729 w 1926784"/>
                <a:gd name="connsiteY47" fmla="*/ 1247887 h 1495313"/>
                <a:gd name="connsiteX48" fmla="*/ 231289 w 1926784"/>
                <a:gd name="connsiteY48" fmla="*/ 1269402 h 1495313"/>
                <a:gd name="connsiteX49" fmla="*/ 172122 w 1926784"/>
                <a:gd name="connsiteY49" fmla="*/ 1269402 h 1495313"/>
                <a:gd name="connsiteX50" fmla="*/ 48409 w 1926784"/>
                <a:gd name="connsiteY50" fmla="*/ 1296296 h 1495313"/>
                <a:gd name="connsiteX51" fmla="*/ 0 w 1926784"/>
                <a:gd name="connsiteY51" fmla="*/ 1242508 h 1495313"/>
                <a:gd name="connsiteX52" fmla="*/ 209774 w 1926784"/>
                <a:gd name="connsiteY52" fmla="*/ 1134931 h 1495313"/>
                <a:gd name="connsiteX53" fmla="*/ 403412 w 1926784"/>
                <a:gd name="connsiteY53" fmla="*/ 968188 h 1495313"/>
                <a:gd name="connsiteX54" fmla="*/ 419548 w 1926784"/>
                <a:gd name="connsiteY54" fmla="*/ 833717 h 1495313"/>
                <a:gd name="connsiteX55" fmla="*/ 371139 w 1926784"/>
                <a:gd name="connsiteY55" fmla="*/ 484094 h 1495313"/>
                <a:gd name="connsiteX56" fmla="*/ 537882 w 1926784"/>
                <a:gd name="connsiteY56" fmla="*/ 355002 h 1495313"/>
                <a:gd name="connsiteX57" fmla="*/ 882127 w 1926784"/>
                <a:gd name="connsiteY57" fmla="*/ 349623 h 1495313"/>
                <a:gd name="connsiteX58" fmla="*/ 801445 w 1926784"/>
                <a:gd name="connsiteY58" fmla="*/ 188258 h 1495313"/>
                <a:gd name="connsiteX59" fmla="*/ 801445 w 1926784"/>
                <a:gd name="connsiteY59" fmla="*/ 0 h 1495313"/>
                <a:gd name="connsiteX60" fmla="*/ 1210235 w 1926784"/>
                <a:gd name="connsiteY60" fmla="*/ 26894 h 1495313"/>
                <a:gd name="connsiteX61" fmla="*/ 1882588 w 1926784"/>
                <a:gd name="connsiteY61" fmla="*/ 75303 h 1495313"/>
                <a:gd name="connsiteX0" fmla="*/ 1882588 w 1925780"/>
                <a:gd name="connsiteY0" fmla="*/ 75303 h 1495313"/>
                <a:gd name="connsiteX1" fmla="*/ 1917140 w 1925780"/>
                <a:gd name="connsiteY1" fmla="*/ 104663 h 1495313"/>
                <a:gd name="connsiteX2" fmla="*/ 1922257 w 1925780"/>
                <a:gd name="connsiteY2" fmla="*/ 144780 h 1495313"/>
                <a:gd name="connsiteX3" fmla="*/ 1848970 w 1925780"/>
                <a:gd name="connsiteY3" fmla="*/ 186316 h 1495313"/>
                <a:gd name="connsiteX4" fmla="*/ 1769334 w 1925780"/>
                <a:gd name="connsiteY4" fmla="*/ 200249 h 1495313"/>
                <a:gd name="connsiteX5" fmla="*/ 1629970 w 1925780"/>
                <a:gd name="connsiteY5" fmla="*/ 220793 h 1495313"/>
                <a:gd name="connsiteX6" fmla="*/ 1512159 w 1925780"/>
                <a:gd name="connsiteY6" fmla="*/ 333151 h 1495313"/>
                <a:gd name="connsiteX7" fmla="*/ 1459678 w 1925780"/>
                <a:gd name="connsiteY7" fmla="*/ 779145 h 1495313"/>
                <a:gd name="connsiteX8" fmla="*/ 1441525 w 1925780"/>
                <a:gd name="connsiteY8" fmla="*/ 1140310 h 1495313"/>
                <a:gd name="connsiteX9" fmla="*/ 1409252 w 1925780"/>
                <a:gd name="connsiteY9" fmla="*/ 1210235 h 1495313"/>
                <a:gd name="connsiteX10" fmla="*/ 1409252 w 1925780"/>
                <a:gd name="connsiteY10" fmla="*/ 1210235 h 1495313"/>
                <a:gd name="connsiteX11" fmla="*/ 1328569 w 1925780"/>
                <a:gd name="connsiteY11" fmla="*/ 1215614 h 1495313"/>
                <a:gd name="connsiteX12" fmla="*/ 1328569 w 1925780"/>
                <a:gd name="connsiteY12" fmla="*/ 1360842 h 1495313"/>
                <a:gd name="connsiteX13" fmla="*/ 1258645 w 1925780"/>
                <a:gd name="connsiteY13" fmla="*/ 1436146 h 1495313"/>
                <a:gd name="connsiteX14" fmla="*/ 1151068 w 1925780"/>
                <a:gd name="connsiteY14" fmla="*/ 1489934 h 1495313"/>
                <a:gd name="connsiteX15" fmla="*/ 1059628 w 1925780"/>
                <a:gd name="connsiteY15" fmla="*/ 1495313 h 1495313"/>
                <a:gd name="connsiteX16" fmla="*/ 1038113 w 1925780"/>
                <a:gd name="connsiteY16" fmla="*/ 1446903 h 1495313"/>
                <a:gd name="connsiteX17" fmla="*/ 1177962 w 1925780"/>
                <a:gd name="connsiteY17" fmla="*/ 1032734 h 1495313"/>
                <a:gd name="connsiteX18" fmla="*/ 1285539 w 1925780"/>
                <a:gd name="connsiteY18" fmla="*/ 548640 h 1495313"/>
                <a:gd name="connsiteX19" fmla="*/ 1301675 w 1925780"/>
                <a:gd name="connsiteY19" fmla="*/ 225910 h 1495313"/>
                <a:gd name="connsiteX20" fmla="*/ 1081143 w 1925780"/>
                <a:gd name="connsiteY20" fmla="*/ 231289 h 1495313"/>
                <a:gd name="connsiteX21" fmla="*/ 1102659 w 1925780"/>
                <a:gd name="connsiteY21" fmla="*/ 333487 h 1495313"/>
                <a:gd name="connsiteX22" fmla="*/ 1113416 w 1925780"/>
                <a:gd name="connsiteY22" fmla="*/ 435684 h 1495313"/>
                <a:gd name="connsiteX23" fmla="*/ 1102659 w 1925780"/>
                <a:gd name="connsiteY23" fmla="*/ 473336 h 1495313"/>
                <a:gd name="connsiteX24" fmla="*/ 1086522 w 1925780"/>
                <a:gd name="connsiteY24" fmla="*/ 537882 h 1495313"/>
                <a:gd name="connsiteX25" fmla="*/ 1075765 w 1925780"/>
                <a:gd name="connsiteY25" fmla="*/ 591670 h 1495313"/>
                <a:gd name="connsiteX26" fmla="*/ 1070386 w 1925780"/>
                <a:gd name="connsiteY26" fmla="*/ 710004 h 1495313"/>
                <a:gd name="connsiteX27" fmla="*/ 1065007 w 1925780"/>
                <a:gd name="connsiteY27" fmla="*/ 758414 h 1495313"/>
                <a:gd name="connsiteX28" fmla="*/ 1038113 w 1925780"/>
                <a:gd name="connsiteY28" fmla="*/ 812202 h 1495313"/>
                <a:gd name="connsiteX29" fmla="*/ 1038113 w 1925780"/>
                <a:gd name="connsiteY29" fmla="*/ 812202 h 1495313"/>
                <a:gd name="connsiteX30" fmla="*/ 995082 w 1925780"/>
                <a:gd name="connsiteY30" fmla="*/ 844475 h 1495313"/>
                <a:gd name="connsiteX31" fmla="*/ 995082 w 1925780"/>
                <a:gd name="connsiteY31" fmla="*/ 844475 h 1495313"/>
                <a:gd name="connsiteX32" fmla="*/ 930536 w 1925780"/>
                <a:gd name="connsiteY32" fmla="*/ 747656 h 1495313"/>
                <a:gd name="connsiteX33" fmla="*/ 623943 w 1925780"/>
                <a:gd name="connsiteY33" fmla="*/ 484094 h 1495313"/>
                <a:gd name="connsiteX34" fmla="*/ 467957 w 1925780"/>
                <a:gd name="connsiteY34" fmla="*/ 457200 h 1495313"/>
                <a:gd name="connsiteX35" fmla="*/ 500230 w 1925780"/>
                <a:gd name="connsiteY35" fmla="*/ 704626 h 1495313"/>
                <a:gd name="connsiteX36" fmla="*/ 570155 w 1925780"/>
                <a:gd name="connsiteY36" fmla="*/ 849854 h 1495313"/>
                <a:gd name="connsiteX37" fmla="*/ 607807 w 1925780"/>
                <a:gd name="connsiteY37" fmla="*/ 946673 h 1495313"/>
                <a:gd name="connsiteX38" fmla="*/ 656216 w 1925780"/>
                <a:gd name="connsiteY38" fmla="*/ 978946 h 1495313"/>
                <a:gd name="connsiteX39" fmla="*/ 694391 w 1925780"/>
                <a:gd name="connsiteY39" fmla="*/ 983092 h 1495313"/>
                <a:gd name="connsiteX40" fmla="*/ 703916 w 1925780"/>
                <a:gd name="connsiteY40" fmla="*/ 1027542 h 1495313"/>
                <a:gd name="connsiteX41" fmla="*/ 683633 w 1925780"/>
                <a:gd name="connsiteY41" fmla="*/ 1065007 h 1495313"/>
                <a:gd name="connsiteX42" fmla="*/ 647924 w 1925780"/>
                <a:gd name="connsiteY42" fmla="*/ 1094105 h 1495313"/>
                <a:gd name="connsiteX43" fmla="*/ 570155 w 1925780"/>
                <a:gd name="connsiteY43" fmla="*/ 1134931 h 1495313"/>
                <a:gd name="connsiteX44" fmla="*/ 510988 w 1925780"/>
                <a:gd name="connsiteY44" fmla="*/ 1118795 h 1495313"/>
                <a:gd name="connsiteX45" fmla="*/ 510988 w 1925780"/>
                <a:gd name="connsiteY45" fmla="*/ 1118795 h 1495313"/>
                <a:gd name="connsiteX46" fmla="*/ 371139 w 1925780"/>
                <a:gd name="connsiteY46" fmla="*/ 1188720 h 1495313"/>
                <a:gd name="connsiteX47" fmla="*/ 322729 w 1925780"/>
                <a:gd name="connsiteY47" fmla="*/ 1247887 h 1495313"/>
                <a:gd name="connsiteX48" fmla="*/ 231289 w 1925780"/>
                <a:gd name="connsiteY48" fmla="*/ 1269402 h 1495313"/>
                <a:gd name="connsiteX49" fmla="*/ 172122 w 1925780"/>
                <a:gd name="connsiteY49" fmla="*/ 1269402 h 1495313"/>
                <a:gd name="connsiteX50" fmla="*/ 48409 w 1925780"/>
                <a:gd name="connsiteY50" fmla="*/ 1296296 h 1495313"/>
                <a:gd name="connsiteX51" fmla="*/ 0 w 1925780"/>
                <a:gd name="connsiteY51" fmla="*/ 1242508 h 1495313"/>
                <a:gd name="connsiteX52" fmla="*/ 209774 w 1925780"/>
                <a:gd name="connsiteY52" fmla="*/ 1134931 h 1495313"/>
                <a:gd name="connsiteX53" fmla="*/ 403412 w 1925780"/>
                <a:gd name="connsiteY53" fmla="*/ 968188 h 1495313"/>
                <a:gd name="connsiteX54" fmla="*/ 419548 w 1925780"/>
                <a:gd name="connsiteY54" fmla="*/ 833717 h 1495313"/>
                <a:gd name="connsiteX55" fmla="*/ 371139 w 1925780"/>
                <a:gd name="connsiteY55" fmla="*/ 484094 h 1495313"/>
                <a:gd name="connsiteX56" fmla="*/ 537882 w 1925780"/>
                <a:gd name="connsiteY56" fmla="*/ 355002 h 1495313"/>
                <a:gd name="connsiteX57" fmla="*/ 882127 w 1925780"/>
                <a:gd name="connsiteY57" fmla="*/ 349623 h 1495313"/>
                <a:gd name="connsiteX58" fmla="*/ 801445 w 1925780"/>
                <a:gd name="connsiteY58" fmla="*/ 188258 h 1495313"/>
                <a:gd name="connsiteX59" fmla="*/ 801445 w 1925780"/>
                <a:gd name="connsiteY59" fmla="*/ 0 h 1495313"/>
                <a:gd name="connsiteX60" fmla="*/ 1210235 w 1925780"/>
                <a:gd name="connsiteY60" fmla="*/ 26894 h 1495313"/>
                <a:gd name="connsiteX61" fmla="*/ 1882588 w 192578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81143 w 1917140"/>
                <a:gd name="connsiteY20" fmla="*/ 231289 h 1495313"/>
                <a:gd name="connsiteX21" fmla="*/ 1102659 w 1917140"/>
                <a:gd name="connsiteY21" fmla="*/ 333487 h 1495313"/>
                <a:gd name="connsiteX22" fmla="*/ 1113416 w 1917140"/>
                <a:gd name="connsiteY22" fmla="*/ 435684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55743 w 1917140"/>
                <a:gd name="connsiteY20" fmla="*/ 205889 h 1495313"/>
                <a:gd name="connsiteX21" fmla="*/ 1102659 w 1917140"/>
                <a:gd name="connsiteY21" fmla="*/ 333487 h 1495313"/>
                <a:gd name="connsiteX22" fmla="*/ 1113416 w 1917140"/>
                <a:gd name="connsiteY22" fmla="*/ 435684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55743 w 1917140"/>
                <a:gd name="connsiteY20" fmla="*/ 205889 h 1495313"/>
                <a:gd name="connsiteX21" fmla="*/ 1058209 w 1917140"/>
                <a:gd name="connsiteY21" fmla="*/ 349362 h 1495313"/>
                <a:gd name="connsiteX22" fmla="*/ 1113416 w 1917140"/>
                <a:gd name="connsiteY22" fmla="*/ 435684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113416 w 1917140"/>
                <a:gd name="connsiteY22" fmla="*/ 435684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068966 w 1917140"/>
                <a:gd name="connsiteY22" fmla="*/ 432509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068966 w 1917140"/>
                <a:gd name="connsiteY22" fmla="*/ 432509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95082 w 1917140"/>
                <a:gd name="connsiteY31" fmla="*/ 844475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068966 w 1917140"/>
                <a:gd name="connsiteY22" fmla="*/ 432509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70386 w 1917140"/>
                <a:gd name="connsiteY26" fmla="*/ 7100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068966 w 1917140"/>
                <a:gd name="connsiteY22" fmla="*/ 432509 h 1495313"/>
                <a:gd name="connsiteX23" fmla="*/ 1102659 w 1917140"/>
                <a:gd name="connsiteY23" fmla="*/ 473336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58209 w 1917140"/>
                <a:gd name="connsiteY21" fmla="*/ 349362 h 1495313"/>
                <a:gd name="connsiteX22" fmla="*/ 1068966 w 1917140"/>
                <a:gd name="connsiteY22" fmla="*/ 432509 h 1495313"/>
                <a:gd name="connsiteX23" fmla="*/ 1074084 w 1917140"/>
                <a:gd name="connsiteY23" fmla="*/ 495561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68966 w 1917140"/>
                <a:gd name="connsiteY22" fmla="*/ 432509 h 1495313"/>
                <a:gd name="connsiteX23" fmla="*/ 1074084 w 1917140"/>
                <a:gd name="connsiteY23" fmla="*/ 495561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4084 w 1917140"/>
                <a:gd name="connsiteY23" fmla="*/ 495561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6522 w 1917140"/>
                <a:gd name="connsiteY24" fmla="*/ 53788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75765 w 1917140"/>
                <a:gd name="connsiteY25" fmla="*/ 591670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65007 w 1917140"/>
                <a:gd name="connsiteY27" fmla="*/ 758414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59678 w 1917140"/>
                <a:gd name="connsiteY7" fmla="*/ 77914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12159 w 1917140"/>
                <a:gd name="connsiteY6" fmla="*/ 33315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29970 w 1917140"/>
                <a:gd name="connsiteY5" fmla="*/ 22079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45845 w 1917140"/>
                <a:gd name="connsiteY5" fmla="*/ 21444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28569 w 1917140"/>
                <a:gd name="connsiteY12" fmla="*/ 1360842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45845 w 1917140"/>
                <a:gd name="connsiteY5" fmla="*/ 21444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69844 w 1917140"/>
                <a:gd name="connsiteY12" fmla="*/ 1306867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45845 w 1917140"/>
                <a:gd name="connsiteY5" fmla="*/ 21444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69844 w 1917140"/>
                <a:gd name="connsiteY12" fmla="*/ 1306867 h 1495313"/>
                <a:gd name="connsiteX13" fmla="*/ 125864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5313"/>
                <a:gd name="connsiteX1" fmla="*/ 1917140 w 1917140"/>
                <a:gd name="connsiteY1" fmla="*/ 104663 h 1495313"/>
                <a:gd name="connsiteX2" fmla="*/ 1896857 w 1917140"/>
                <a:gd name="connsiteY2" fmla="*/ 154305 h 1495313"/>
                <a:gd name="connsiteX3" fmla="*/ 1848970 w 1917140"/>
                <a:gd name="connsiteY3" fmla="*/ 186316 h 1495313"/>
                <a:gd name="connsiteX4" fmla="*/ 1769334 w 1917140"/>
                <a:gd name="connsiteY4" fmla="*/ 200249 h 1495313"/>
                <a:gd name="connsiteX5" fmla="*/ 1645845 w 1917140"/>
                <a:gd name="connsiteY5" fmla="*/ 214443 h 1495313"/>
                <a:gd name="connsiteX6" fmla="*/ 1531209 w 1917140"/>
                <a:gd name="connsiteY6" fmla="*/ 301401 h 1495313"/>
                <a:gd name="connsiteX7" fmla="*/ 1466028 w 1917140"/>
                <a:gd name="connsiteY7" fmla="*/ 734695 h 1495313"/>
                <a:gd name="connsiteX8" fmla="*/ 1441525 w 1917140"/>
                <a:gd name="connsiteY8" fmla="*/ 1140310 h 1495313"/>
                <a:gd name="connsiteX9" fmla="*/ 1409252 w 1917140"/>
                <a:gd name="connsiteY9" fmla="*/ 1210235 h 1495313"/>
                <a:gd name="connsiteX10" fmla="*/ 1409252 w 1917140"/>
                <a:gd name="connsiteY10" fmla="*/ 1210235 h 1495313"/>
                <a:gd name="connsiteX11" fmla="*/ 1328569 w 1917140"/>
                <a:gd name="connsiteY11" fmla="*/ 1215614 h 1495313"/>
                <a:gd name="connsiteX12" fmla="*/ 1369844 w 1917140"/>
                <a:gd name="connsiteY12" fmla="*/ 1306867 h 1495313"/>
                <a:gd name="connsiteX13" fmla="*/ 1252295 w 1917140"/>
                <a:gd name="connsiteY13" fmla="*/ 1436146 h 1495313"/>
                <a:gd name="connsiteX14" fmla="*/ 1151068 w 1917140"/>
                <a:gd name="connsiteY14" fmla="*/ 1489934 h 1495313"/>
                <a:gd name="connsiteX15" fmla="*/ 1059628 w 1917140"/>
                <a:gd name="connsiteY15" fmla="*/ 1495313 h 1495313"/>
                <a:gd name="connsiteX16" fmla="*/ 1038113 w 1917140"/>
                <a:gd name="connsiteY16" fmla="*/ 1446903 h 1495313"/>
                <a:gd name="connsiteX17" fmla="*/ 1177962 w 1917140"/>
                <a:gd name="connsiteY17" fmla="*/ 1032734 h 1495313"/>
                <a:gd name="connsiteX18" fmla="*/ 1285539 w 1917140"/>
                <a:gd name="connsiteY18" fmla="*/ 548640 h 1495313"/>
                <a:gd name="connsiteX19" fmla="*/ 1301675 w 1917140"/>
                <a:gd name="connsiteY19" fmla="*/ 225910 h 1495313"/>
                <a:gd name="connsiteX20" fmla="*/ 1011293 w 1917140"/>
                <a:gd name="connsiteY20" fmla="*/ 202714 h 1495313"/>
                <a:gd name="connsiteX21" fmla="*/ 1042334 w 1917140"/>
                <a:gd name="connsiteY21" fmla="*/ 289037 h 1495313"/>
                <a:gd name="connsiteX22" fmla="*/ 1059441 w 1917140"/>
                <a:gd name="connsiteY22" fmla="*/ 394409 h 1495313"/>
                <a:gd name="connsiteX23" fmla="*/ 1077259 w 1917140"/>
                <a:gd name="connsiteY23" fmla="*/ 482861 h 1495313"/>
                <a:gd name="connsiteX24" fmla="*/ 1080172 w 1917140"/>
                <a:gd name="connsiteY24" fmla="*/ 544232 h 1495313"/>
                <a:gd name="connsiteX25" fmla="*/ 1069415 w 1917140"/>
                <a:gd name="connsiteY25" fmla="*/ 632945 h 1495313"/>
                <a:gd name="connsiteX26" fmla="*/ 1067211 w 1917140"/>
                <a:gd name="connsiteY26" fmla="*/ 684604 h 1495313"/>
                <a:gd name="connsiteX27" fmla="*/ 1049132 w 1917140"/>
                <a:gd name="connsiteY27" fmla="*/ 761589 h 1495313"/>
                <a:gd name="connsiteX28" fmla="*/ 1038113 w 1917140"/>
                <a:gd name="connsiteY28" fmla="*/ 812202 h 1495313"/>
                <a:gd name="connsiteX29" fmla="*/ 1038113 w 1917140"/>
                <a:gd name="connsiteY29" fmla="*/ 812202 h 1495313"/>
                <a:gd name="connsiteX30" fmla="*/ 995082 w 1917140"/>
                <a:gd name="connsiteY30" fmla="*/ 844475 h 1495313"/>
                <a:gd name="connsiteX31" fmla="*/ 906182 w 1917140"/>
                <a:gd name="connsiteY31" fmla="*/ 828600 h 1495313"/>
                <a:gd name="connsiteX32" fmla="*/ 930536 w 1917140"/>
                <a:gd name="connsiteY32" fmla="*/ 747656 h 1495313"/>
                <a:gd name="connsiteX33" fmla="*/ 623943 w 1917140"/>
                <a:gd name="connsiteY33" fmla="*/ 484094 h 1495313"/>
                <a:gd name="connsiteX34" fmla="*/ 467957 w 1917140"/>
                <a:gd name="connsiteY34" fmla="*/ 457200 h 1495313"/>
                <a:gd name="connsiteX35" fmla="*/ 500230 w 1917140"/>
                <a:gd name="connsiteY35" fmla="*/ 704626 h 1495313"/>
                <a:gd name="connsiteX36" fmla="*/ 570155 w 1917140"/>
                <a:gd name="connsiteY36" fmla="*/ 849854 h 1495313"/>
                <a:gd name="connsiteX37" fmla="*/ 607807 w 1917140"/>
                <a:gd name="connsiteY37" fmla="*/ 946673 h 1495313"/>
                <a:gd name="connsiteX38" fmla="*/ 656216 w 1917140"/>
                <a:gd name="connsiteY38" fmla="*/ 978946 h 1495313"/>
                <a:gd name="connsiteX39" fmla="*/ 694391 w 1917140"/>
                <a:gd name="connsiteY39" fmla="*/ 983092 h 1495313"/>
                <a:gd name="connsiteX40" fmla="*/ 703916 w 1917140"/>
                <a:gd name="connsiteY40" fmla="*/ 1027542 h 1495313"/>
                <a:gd name="connsiteX41" fmla="*/ 683633 w 1917140"/>
                <a:gd name="connsiteY41" fmla="*/ 1065007 h 1495313"/>
                <a:gd name="connsiteX42" fmla="*/ 647924 w 1917140"/>
                <a:gd name="connsiteY42" fmla="*/ 1094105 h 1495313"/>
                <a:gd name="connsiteX43" fmla="*/ 570155 w 1917140"/>
                <a:gd name="connsiteY43" fmla="*/ 1134931 h 1495313"/>
                <a:gd name="connsiteX44" fmla="*/ 510988 w 1917140"/>
                <a:gd name="connsiteY44" fmla="*/ 1118795 h 1495313"/>
                <a:gd name="connsiteX45" fmla="*/ 510988 w 1917140"/>
                <a:gd name="connsiteY45" fmla="*/ 1118795 h 1495313"/>
                <a:gd name="connsiteX46" fmla="*/ 371139 w 1917140"/>
                <a:gd name="connsiteY46" fmla="*/ 1188720 h 1495313"/>
                <a:gd name="connsiteX47" fmla="*/ 322729 w 1917140"/>
                <a:gd name="connsiteY47" fmla="*/ 1247887 h 1495313"/>
                <a:gd name="connsiteX48" fmla="*/ 231289 w 1917140"/>
                <a:gd name="connsiteY48" fmla="*/ 1269402 h 1495313"/>
                <a:gd name="connsiteX49" fmla="*/ 172122 w 1917140"/>
                <a:gd name="connsiteY49" fmla="*/ 1269402 h 1495313"/>
                <a:gd name="connsiteX50" fmla="*/ 48409 w 1917140"/>
                <a:gd name="connsiteY50" fmla="*/ 1296296 h 1495313"/>
                <a:gd name="connsiteX51" fmla="*/ 0 w 1917140"/>
                <a:gd name="connsiteY51" fmla="*/ 1242508 h 1495313"/>
                <a:gd name="connsiteX52" fmla="*/ 209774 w 1917140"/>
                <a:gd name="connsiteY52" fmla="*/ 1134931 h 1495313"/>
                <a:gd name="connsiteX53" fmla="*/ 403412 w 1917140"/>
                <a:gd name="connsiteY53" fmla="*/ 968188 h 1495313"/>
                <a:gd name="connsiteX54" fmla="*/ 419548 w 1917140"/>
                <a:gd name="connsiteY54" fmla="*/ 833717 h 1495313"/>
                <a:gd name="connsiteX55" fmla="*/ 371139 w 1917140"/>
                <a:gd name="connsiteY55" fmla="*/ 484094 h 1495313"/>
                <a:gd name="connsiteX56" fmla="*/ 537882 w 1917140"/>
                <a:gd name="connsiteY56" fmla="*/ 355002 h 1495313"/>
                <a:gd name="connsiteX57" fmla="*/ 882127 w 1917140"/>
                <a:gd name="connsiteY57" fmla="*/ 349623 h 1495313"/>
                <a:gd name="connsiteX58" fmla="*/ 801445 w 1917140"/>
                <a:gd name="connsiteY58" fmla="*/ 188258 h 1495313"/>
                <a:gd name="connsiteX59" fmla="*/ 801445 w 1917140"/>
                <a:gd name="connsiteY59" fmla="*/ 0 h 1495313"/>
                <a:gd name="connsiteX60" fmla="*/ 1210235 w 1917140"/>
                <a:gd name="connsiteY60" fmla="*/ 26894 h 1495313"/>
                <a:gd name="connsiteX61" fmla="*/ 1882588 w 1917140"/>
                <a:gd name="connsiteY61" fmla="*/ 75303 h 1495313"/>
                <a:gd name="connsiteX0" fmla="*/ 1882588 w 1917140"/>
                <a:gd name="connsiteY0" fmla="*/ 75303 h 1498488"/>
                <a:gd name="connsiteX1" fmla="*/ 1917140 w 1917140"/>
                <a:gd name="connsiteY1" fmla="*/ 104663 h 1498488"/>
                <a:gd name="connsiteX2" fmla="*/ 1896857 w 1917140"/>
                <a:gd name="connsiteY2" fmla="*/ 154305 h 1498488"/>
                <a:gd name="connsiteX3" fmla="*/ 1848970 w 1917140"/>
                <a:gd name="connsiteY3" fmla="*/ 186316 h 1498488"/>
                <a:gd name="connsiteX4" fmla="*/ 1769334 w 1917140"/>
                <a:gd name="connsiteY4" fmla="*/ 200249 h 1498488"/>
                <a:gd name="connsiteX5" fmla="*/ 1645845 w 1917140"/>
                <a:gd name="connsiteY5" fmla="*/ 214443 h 1498488"/>
                <a:gd name="connsiteX6" fmla="*/ 1531209 w 1917140"/>
                <a:gd name="connsiteY6" fmla="*/ 301401 h 1498488"/>
                <a:gd name="connsiteX7" fmla="*/ 1466028 w 1917140"/>
                <a:gd name="connsiteY7" fmla="*/ 734695 h 1498488"/>
                <a:gd name="connsiteX8" fmla="*/ 1441525 w 1917140"/>
                <a:gd name="connsiteY8" fmla="*/ 1140310 h 1498488"/>
                <a:gd name="connsiteX9" fmla="*/ 1409252 w 1917140"/>
                <a:gd name="connsiteY9" fmla="*/ 1210235 h 1498488"/>
                <a:gd name="connsiteX10" fmla="*/ 1409252 w 1917140"/>
                <a:gd name="connsiteY10" fmla="*/ 1210235 h 1498488"/>
                <a:gd name="connsiteX11" fmla="*/ 1328569 w 1917140"/>
                <a:gd name="connsiteY11" fmla="*/ 1215614 h 1498488"/>
                <a:gd name="connsiteX12" fmla="*/ 1369844 w 1917140"/>
                <a:gd name="connsiteY12" fmla="*/ 1306867 h 1498488"/>
                <a:gd name="connsiteX13" fmla="*/ 1252295 w 1917140"/>
                <a:gd name="connsiteY13" fmla="*/ 1436146 h 1498488"/>
                <a:gd name="connsiteX14" fmla="*/ 1151068 w 1917140"/>
                <a:gd name="connsiteY14" fmla="*/ 1489934 h 1498488"/>
                <a:gd name="connsiteX15" fmla="*/ 1043753 w 1917140"/>
                <a:gd name="connsiteY15" fmla="*/ 1498488 h 1498488"/>
                <a:gd name="connsiteX16" fmla="*/ 1038113 w 1917140"/>
                <a:gd name="connsiteY16" fmla="*/ 1446903 h 1498488"/>
                <a:gd name="connsiteX17" fmla="*/ 1177962 w 1917140"/>
                <a:gd name="connsiteY17" fmla="*/ 1032734 h 1498488"/>
                <a:gd name="connsiteX18" fmla="*/ 1285539 w 1917140"/>
                <a:gd name="connsiteY18" fmla="*/ 548640 h 1498488"/>
                <a:gd name="connsiteX19" fmla="*/ 1301675 w 1917140"/>
                <a:gd name="connsiteY19" fmla="*/ 225910 h 1498488"/>
                <a:gd name="connsiteX20" fmla="*/ 1011293 w 1917140"/>
                <a:gd name="connsiteY20" fmla="*/ 202714 h 1498488"/>
                <a:gd name="connsiteX21" fmla="*/ 1042334 w 1917140"/>
                <a:gd name="connsiteY21" fmla="*/ 289037 h 1498488"/>
                <a:gd name="connsiteX22" fmla="*/ 1059441 w 1917140"/>
                <a:gd name="connsiteY22" fmla="*/ 394409 h 1498488"/>
                <a:gd name="connsiteX23" fmla="*/ 1077259 w 1917140"/>
                <a:gd name="connsiteY23" fmla="*/ 482861 h 1498488"/>
                <a:gd name="connsiteX24" fmla="*/ 1080172 w 1917140"/>
                <a:gd name="connsiteY24" fmla="*/ 544232 h 1498488"/>
                <a:gd name="connsiteX25" fmla="*/ 1069415 w 1917140"/>
                <a:gd name="connsiteY25" fmla="*/ 632945 h 1498488"/>
                <a:gd name="connsiteX26" fmla="*/ 1067211 w 1917140"/>
                <a:gd name="connsiteY26" fmla="*/ 684604 h 1498488"/>
                <a:gd name="connsiteX27" fmla="*/ 1049132 w 1917140"/>
                <a:gd name="connsiteY27" fmla="*/ 761589 h 1498488"/>
                <a:gd name="connsiteX28" fmla="*/ 1038113 w 1917140"/>
                <a:gd name="connsiteY28" fmla="*/ 812202 h 1498488"/>
                <a:gd name="connsiteX29" fmla="*/ 1038113 w 1917140"/>
                <a:gd name="connsiteY29" fmla="*/ 812202 h 1498488"/>
                <a:gd name="connsiteX30" fmla="*/ 995082 w 1917140"/>
                <a:gd name="connsiteY30" fmla="*/ 844475 h 1498488"/>
                <a:gd name="connsiteX31" fmla="*/ 906182 w 1917140"/>
                <a:gd name="connsiteY31" fmla="*/ 828600 h 1498488"/>
                <a:gd name="connsiteX32" fmla="*/ 930536 w 1917140"/>
                <a:gd name="connsiteY32" fmla="*/ 747656 h 1498488"/>
                <a:gd name="connsiteX33" fmla="*/ 623943 w 1917140"/>
                <a:gd name="connsiteY33" fmla="*/ 484094 h 1498488"/>
                <a:gd name="connsiteX34" fmla="*/ 467957 w 1917140"/>
                <a:gd name="connsiteY34" fmla="*/ 457200 h 1498488"/>
                <a:gd name="connsiteX35" fmla="*/ 500230 w 1917140"/>
                <a:gd name="connsiteY35" fmla="*/ 704626 h 1498488"/>
                <a:gd name="connsiteX36" fmla="*/ 570155 w 1917140"/>
                <a:gd name="connsiteY36" fmla="*/ 849854 h 1498488"/>
                <a:gd name="connsiteX37" fmla="*/ 607807 w 1917140"/>
                <a:gd name="connsiteY37" fmla="*/ 946673 h 1498488"/>
                <a:gd name="connsiteX38" fmla="*/ 656216 w 1917140"/>
                <a:gd name="connsiteY38" fmla="*/ 978946 h 1498488"/>
                <a:gd name="connsiteX39" fmla="*/ 694391 w 1917140"/>
                <a:gd name="connsiteY39" fmla="*/ 983092 h 1498488"/>
                <a:gd name="connsiteX40" fmla="*/ 703916 w 1917140"/>
                <a:gd name="connsiteY40" fmla="*/ 1027542 h 1498488"/>
                <a:gd name="connsiteX41" fmla="*/ 683633 w 1917140"/>
                <a:gd name="connsiteY41" fmla="*/ 1065007 h 1498488"/>
                <a:gd name="connsiteX42" fmla="*/ 647924 w 1917140"/>
                <a:gd name="connsiteY42" fmla="*/ 1094105 h 1498488"/>
                <a:gd name="connsiteX43" fmla="*/ 570155 w 1917140"/>
                <a:gd name="connsiteY43" fmla="*/ 1134931 h 1498488"/>
                <a:gd name="connsiteX44" fmla="*/ 510988 w 1917140"/>
                <a:gd name="connsiteY44" fmla="*/ 1118795 h 1498488"/>
                <a:gd name="connsiteX45" fmla="*/ 510988 w 1917140"/>
                <a:gd name="connsiteY45" fmla="*/ 1118795 h 1498488"/>
                <a:gd name="connsiteX46" fmla="*/ 371139 w 1917140"/>
                <a:gd name="connsiteY46" fmla="*/ 1188720 h 1498488"/>
                <a:gd name="connsiteX47" fmla="*/ 322729 w 1917140"/>
                <a:gd name="connsiteY47" fmla="*/ 1247887 h 1498488"/>
                <a:gd name="connsiteX48" fmla="*/ 231289 w 1917140"/>
                <a:gd name="connsiteY48" fmla="*/ 1269402 h 1498488"/>
                <a:gd name="connsiteX49" fmla="*/ 172122 w 1917140"/>
                <a:gd name="connsiteY49" fmla="*/ 1269402 h 1498488"/>
                <a:gd name="connsiteX50" fmla="*/ 48409 w 1917140"/>
                <a:gd name="connsiteY50" fmla="*/ 1296296 h 1498488"/>
                <a:gd name="connsiteX51" fmla="*/ 0 w 1917140"/>
                <a:gd name="connsiteY51" fmla="*/ 1242508 h 1498488"/>
                <a:gd name="connsiteX52" fmla="*/ 209774 w 1917140"/>
                <a:gd name="connsiteY52" fmla="*/ 1134931 h 1498488"/>
                <a:gd name="connsiteX53" fmla="*/ 403412 w 1917140"/>
                <a:gd name="connsiteY53" fmla="*/ 968188 h 1498488"/>
                <a:gd name="connsiteX54" fmla="*/ 419548 w 1917140"/>
                <a:gd name="connsiteY54" fmla="*/ 833717 h 1498488"/>
                <a:gd name="connsiteX55" fmla="*/ 371139 w 1917140"/>
                <a:gd name="connsiteY55" fmla="*/ 484094 h 1498488"/>
                <a:gd name="connsiteX56" fmla="*/ 537882 w 1917140"/>
                <a:gd name="connsiteY56" fmla="*/ 355002 h 1498488"/>
                <a:gd name="connsiteX57" fmla="*/ 882127 w 1917140"/>
                <a:gd name="connsiteY57" fmla="*/ 349623 h 1498488"/>
                <a:gd name="connsiteX58" fmla="*/ 801445 w 1917140"/>
                <a:gd name="connsiteY58" fmla="*/ 188258 h 1498488"/>
                <a:gd name="connsiteX59" fmla="*/ 801445 w 1917140"/>
                <a:gd name="connsiteY59" fmla="*/ 0 h 1498488"/>
                <a:gd name="connsiteX60" fmla="*/ 1210235 w 1917140"/>
                <a:gd name="connsiteY60" fmla="*/ 26894 h 1498488"/>
                <a:gd name="connsiteX61" fmla="*/ 1882588 w 1917140"/>
                <a:gd name="connsiteY61" fmla="*/ 75303 h 1498488"/>
                <a:gd name="connsiteX0" fmla="*/ 1882588 w 1917140"/>
                <a:gd name="connsiteY0" fmla="*/ 75303 h 1498488"/>
                <a:gd name="connsiteX1" fmla="*/ 1917140 w 1917140"/>
                <a:gd name="connsiteY1" fmla="*/ 104663 h 1498488"/>
                <a:gd name="connsiteX2" fmla="*/ 1896857 w 1917140"/>
                <a:gd name="connsiteY2" fmla="*/ 154305 h 1498488"/>
                <a:gd name="connsiteX3" fmla="*/ 1848970 w 1917140"/>
                <a:gd name="connsiteY3" fmla="*/ 186316 h 1498488"/>
                <a:gd name="connsiteX4" fmla="*/ 1769334 w 1917140"/>
                <a:gd name="connsiteY4" fmla="*/ 200249 h 1498488"/>
                <a:gd name="connsiteX5" fmla="*/ 1645845 w 1917140"/>
                <a:gd name="connsiteY5" fmla="*/ 214443 h 1498488"/>
                <a:gd name="connsiteX6" fmla="*/ 1531209 w 1917140"/>
                <a:gd name="connsiteY6" fmla="*/ 301401 h 1498488"/>
                <a:gd name="connsiteX7" fmla="*/ 1466028 w 1917140"/>
                <a:gd name="connsiteY7" fmla="*/ 734695 h 1498488"/>
                <a:gd name="connsiteX8" fmla="*/ 1441525 w 1917140"/>
                <a:gd name="connsiteY8" fmla="*/ 1140310 h 1498488"/>
                <a:gd name="connsiteX9" fmla="*/ 1409252 w 1917140"/>
                <a:gd name="connsiteY9" fmla="*/ 1210235 h 1498488"/>
                <a:gd name="connsiteX10" fmla="*/ 1409252 w 1917140"/>
                <a:gd name="connsiteY10" fmla="*/ 1210235 h 1498488"/>
                <a:gd name="connsiteX11" fmla="*/ 1328569 w 1917140"/>
                <a:gd name="connsiteY11" fmla="*/ 1215614 h 1498488"/>
                <a:gd name="connsiteX12" fmla="*/ 1369844 w 1917140"/>
                <a:gd name="connsiteY12" fmla="*/ 1306867 h 1498488"/>
                <a:gd name="connsiteX13" fmla="*/ 1252295 w 1917140"/>
                <a:gd name="connsiteY13" fmla="*/ 1436146 h 1498488"/>
                <a:gd name="connsiteX14" fmla="*/ 1163768 w 1917140"/>
                <a:gd name="connsiteY14" fmla="*/ 1493109 h 1498488"/>
                <a:gd name="connsiteX15" fmla="*/ 1043753 w 1917140"/>
                <a:gd name="connsiteY15" fmla="*/ 1498488 h 1498488"/>
                <a:gd name="connsiteX16" fmla="*/ 1038113 w 1917140"/>
                <a:gd name="connsiteY16" fmla="*/ 1446903 h 1498488"/>
                <a:gd name="connsiteX17" fmla="*/ 1177962 w 1917140"/>
                <a:gd name="connsiteY17" fmla="*/ 1032734 h 1498488"/>
                <a:gd name="connsiteX18" fmla="*/ 1285539 w 1917140"/>
                <a:gd name="connsiteY18" fmla="*/ 548640 h 1498488"/>
                <a:gd name="connsiteX19" fmla="*/ 1301675 w 1917140"/>
                <a:gd name="connsiteY19" fmla="*/ 225910 h 1498488"/>
                <a:gd name="connsiteX20" fmla="*/ 1011293 w 1917140"/>
                <a:gd name="connsiteY20" fmla="*/ 202714 h 1498488"/>
                <a:gd name="connsiteX21" fmla="*/ 1042334 w 1917140"/>
                <a:gd name="connsiteY21" fmla="*/ 289037 h 1498488"/>
                <a:gd name="connsiteX22" fmla="*/ 1059441 w 1917140"/>
                <a:gd name="connsiteY22" fmla="*/ 394409 h 1498488"/>
                <a:gd name="connsiteX23" fmla="*/ 1077259 w 1917140"/>
                <a:gd name="connsiteY23" fmla="*/ 482861 h 1498488"/>
                <a:gd name="connsiteX24" fmla="*/ 1080172 w 1917140"/>
                <a:gd name="connsiteY24" fmla="*/ 544232 h 1498488"/>
                <a:gd name="connsiteX25" fmla="*/ 1069415 w 1917140"/>
                <a:gd name="connsiteY25" fmla="*/ 632945 h 1498488"/>
                <a:gd name="connsiteX26" fmla="*/ 1067211 w 1917140"/>
                <a:gd name="connsiteY26" fmla="*/ 684604 h 1498488"/>
                <a:gd name="connsiteX27" fmla="*/ 1049132 w 1917140"/>
                <a:gd name="connsiteY27" fmla="*/ 761589 h 1498488"/>
                <a:gd name="connsiteX28" fmla="*/ 1038113 w 1917140"/>
                <a:gd name="connsiteY28" fmla="*/ 812202 h 1498488"/>
                <a:gd name="connsiteX29" fmla="*/ 1038113 w 1917140"/>
                <a:gd name="connsiteY29" fmla="*/ 812202 h 1498488"/>
                <a:gd name="connsiteX30" fmla="*/ 995082 w 1917140"/>
                <a:gd name="connsiteY30" fmla="*/ 844475 h 1498488"/>
                <a:gd name="connsiteX31" fmla="*/ 906182 w 1917140"/>
                <a:gd name="connsiteY31" fmla="*/ 828600 h 1498488"/>
                <a:gd name="connsiteX32" fmla="*/ 930536 w 1917140"/>
                <a:gd name="connsiteY32" fmla="*/ 747656 h 1498488"/>
                <a:gd name="connsiteX33" fmla="*/ 623943 w 1917140"/>
                <a:gd name="connsiteY33" fmla="*/ 484094 h 1498488"/>
                <a:gd name="connsiteX34" fmla="*/ 467957 w 1917140"/>
                <a:gd name="connsiteY34" fmla="*/ 457200 h 1498488"/>
                <a:gd name="connsiteX35" fmla="*/ 500230 w 1917140"/>
                <a:gd name="connsiteY35" fmla="*/ 704626 h 1498488"/>
                <a:gd name="connsiteX36" fmla="*/ 570155 w 1917140"/>
                <a:gd name="connsiteY36" fmla="*/ 849854 h 1498488"/>
                <a:gd name="connsiteX37" fmla="*/ 607807 w 1917140"/>
                <a:gd name="connsiteY37" fmla="*/ 946673 h 1498488"/>
                <a:gd name="connsiteX38" fmla="*/ 656216 w 1917140"/>
                <a:gd name="connsiteY38" fmla="*/ 978946 h 1498488"/>
                <a:gd name="connsiteX39" fmla="*/ 694391 w 1917140"/>
                <a:gd name="connsiteY39" fmla="*/ 983092 h 1498488"/>
                <a:gd name="connsiteX40" fmla="*/ 703916 w 1917140"/>
                <a:gd name="connsiteY40" fmla="*/ 1027542 h 1498488"/>
                <a:gd name="connsiteX41" fmla="*/ 683633 w 1917140"/>
                <a:gd name="connsiteY41" fmla="*/ 1065007 h 1498488"/>
                <a:gd name="connsiteX42" fmla="*/ 647924 w 1917140"/>
                <a:gd name="connsiteY42" fmla="*/ 1094105 h 1498488"/>
                <a:gd name="connsiteX43" fmla="*/ 570155 w 1917140"/>
                <a:gd name="connsiteY43" fmla="*/ 1134931 h 1498488"/>
                <a:gd name="connsiteX44" fmla="*/ 510988 w 1917140"/>
                <a:gd name="connsiteY44" fmla="*/ 1118795 h 1498488"/>
                <a:gd name="connsiteX45" fmla="*/ 510988 w 1917140"/>
                <a:gd name="connsiteY45" fmla="*/ 1118795 h 1498488"/>
                <a:gd name="connsiteX46" fmla="*/ 371139 w 1917140"/>
                <a:gd name="connsiteY46" fmla="*/ 1188720 h 1498488"/>
                <a:gd name="connsiteX47" fmla="*/ 322729 w 1917140"/>
                <a:gd name="connsiteY47" fmla="*/ 1247887 h 1498488"/>
                <a:gd name="connsiteX48" fmla="*/ 231289 w 1917140"/>
                <a:gd name="connsiteY48" fmla="*/ 1269402 h 1498488"/>
                <a:gd name="connsiteX49" fmla="*/ 172122 w 1917140"/>
                <a:gd name="connsiteY49" fmla="*/ 1269402 h 1498488"/>
                <a:gd name="connsiteX50" fmla="*/ 48409 w 1917140"/>
                <a:gd name="connsiteY50" fmla="*/ 1296296 h 1498488"/>
                <a:gd name="connsiteX51" fmla="*/ 0 w 1917140"/>
                <a:gd name="connsiteY51" fmla="*/ 1242508 h 1498488"/>
                <a:gd name="connsiteX52" fmla="*/ 209774 w 1917140"/>
                <a:gd name="connsiteY52" fmla="*/ 1134931 h 1498488"/>
                <a:gd name="connsiteX53" fmla="*/ 403412 w 1917140"/>
                <a:gd name="connsiteY53" fmla="*/ 968188 h 1498488"/>
                <a:gd name="connsiteX54" fmla="*/ 419548 w 1917140"/>
                <a:gd name="connsiteY54" fmla="*/ 833717 h 1498488"/>
                <a:gd name="connsiteX55" fmla="*/ 371139 w 1917140"/>
                <a:gd name="connsiteY55" fmla="*/ 484094 h 1498488"/>
                <a:gd name="connsiteX56" fmla="*/ 537882 w 1917140"/>
                <a:gd name="connsiteY56" fmla="*/ 355002 h 1498488"/>
                <a:gd name="connsiteX57" fmla="*/ 882127 w 1917140"/>
                <a:gd name="connsiteY57" fmla="*/ 349623 h 1498488"/>
                <a:gd name="connsiteX58" fmla="*/ 801445 w 1917140"/>
                <a:gd name="connsiteY58" fmla="*/ 188258 h 1498488"/>
                <a:gd name="connsiteX59" fmla="*/ 801445 w 1917140"/>
                <a:gd name="connsiteY59" fmla="*/ 0 h 1498488"/>
                <a:gd name="connsiteX60" fmla="*/ 1210235 w 1917140"/>
                <a:gd name="connsiteY60" fmla="*/ 26894 h 1498488"/>
                <a:gd name="connsiteX61" fmla="*/ 1882588 w 1917140"/>
                <a:gd name="connsiteY61" fmla="*/ 75303 h 1498488"/>
                <a:gd name="connsiteX0" fmla="*/ 1882588 w 1917140"/>
                <a:gd name="connsiteY0" fmla="*/ 75303 h 1498488"/>
                <a:gd name="connsiteX1" fmla="*/ 1917140 w 1917140"/>
                <a:gd name="connsiteY1" fmla="*/ 104663 h 1498488"/>
                <a:gd name="connsiteX2" fmla="*/ 1896857 w 1917140"/>
                <a:gd name="connsiteY2" fmla="*/ 154305 h 1498488"/>
                <a:gd name="connsiteX3" fmla="*/ 1848970 w 1917140"/>
                <a:gd name="connsiteY3" fmla="*/ 186316 h 1498488"/>
                <a:gd name="connsiteX4" fmla="*/ 1769334 w 1917140"/>
                <a:gd name="connsiteY4" fmla="*/ 200249 h 1498488"/>
                <a:gd name="connsiteX5" fmla="*/ 1645845 w 1917140"/>
                <a:gd name="connsiteY5" fmla="*/ 214443 h 1498488"/>
                <a:gd name="connsiteX6" fmla="*/ 1531209 w 1917140"/>
                <a:gd name="connsiteY6" fmla="*/ 301401 h 1498488"/>
                <a:gd name="connsiteX7" fmla="*/ 1466028 w 1917140"/>
                <a:gd name="connsiteY7" fmla="*/ 734695 h 1498488"/>
                <a:gd name="connsiteX8" fmla="*/ 1441525 w 1917140"/>
                <a:gd name="connsiteY8" fmla="*/ 1140310 h 1498488"/>
                <a:gd name="connsiteX9" fmla="*/ 1409252 w 1917140"/>
                <a:gd name="connsiteY9" fmla="*/ 1210235 h 1498488"/>
                <a:gd name="connsiteX10" fmla="*/ 1409252 w 1917140"/>
                <a:gd name="connsiteY10" fmla="*/ 1210235 h 1498488"/>
                <a:gd name="connsiteX11" fmla="*/ 1328569 w 1917140"/>
                <a:gd name="connsiteY11" fmla="*/ 1215614 h 1498488"/>
                <a:gd name="connsiteX12" fmla="*/ 1369844 w 1917140"/>
                <a:gd name="connsiteY12" fmla="*/ 1306867 h 1498488"/>
                <a:gd name="connsiteX13" fmla="*/ 1252295 w 1917140"/>
                <a:gd name="connsiteY13" fmla="*/ 1436146 h 1498488"/>
                <a:gd name="connsiteX14" fmla="*/ 1163768 w 1917140"/>
                <a:gd name="connsiteY14" fmla="*/ 1493109 h 1498488"/>
                <a:gd name="connsiteX15" fmla="*/ 1043753 w 1917140"/>
                <a:gd name="connsiteY15" fmla="*/ 1498488 h 1498488"/>
                <a:gd name="connsiteX16" fmla="*/ 1038113 w 1917140"/>
                <a:gd name="connsiteY16" fmla="*/ 1446903 h 1498488"/>
                <a:gd name="connsiteX17" fmla="*/ 1177962 w 1917140"/>
                <a:gd name="connsiteY17" fmla="*/ 1032734 h 1498488"/>
                <a:gd name="connsiteX18" fmla="*/ 1285539 w 1917140"/>
                <a:gd name="connsiteY18" fmla="*/ 548640 h 1498488"/>
                <a:gd name="connsiteX19" fmla="*/ 1301675 w 1917140"/>
                <a:gd name="connsiteY19" fmla="*/ 225910 h 1498488"/>
                <a:gd name="connsiteX20" fmla="*/ 1011293 w 1917140"/>
                <a:gd name="connsiteY20" fmla="*/ 202714 h 1498488"/>
                <a:gd name="connsiteX21" fmla="*/ 1042334 w 1917140"/>
                <a:gd name="connsiteY21" fmla="*/ 289037 h 1498488"/>
                <a:gd name="connsiteX22" fmla="*/ 1059441 w 1917140"/>
                <a:gd name="connsiteY22" fmla="*/ 394409 h 1498488"/>
                <a:gd name="connsiteX23" fmla="*/ 1077259 w 1917140"/>
                <a:gd name="connsiteY23" fmla="*/ 482861 h 1498488"/>
                <a:gd name="connsiteX24" fmla="*/ 1080172 w 1917140"/>
                <a:gd name="connsiteY24" fmla="*/ 544232 h 1498488"/>
                <a:gd name="connsiteX25" fmla="*/ 1069415 w 1917140"/>
                <a:gd name="connsiteY25" fmla="*/ 632945 h 1498488"/>
                <a:gd name="connsiteX26" fmla="*/ 1067211 w 1917140"/>
                <a:gd name="connsiteY26" fmla="*/ 684604 h 1498488"/>
                <a:gd name="connsiteX27" fmla="*/ 1049132 w 1917140"/>
                <a:gd name="connsiteY27" fmla="*/ 761589 h 1498488"/>
                <a:gd name="connsiteX28" fmla="*/ 1038113 w 1917140"/>
                <a:gd name="connsiteY28" fmla="*/ 812202 h 1498488"/>
                <a:gd name="connsiteX29" fmla="*/ 1038113 w 1917140"/>
                <a:gd name="connsiteY29" fmla="*/ 812202 h 1498488"/>
                <a:gd name="connsiteX30" fmla="*/ 995082 w 1917140"/>
                <a:gd name="connsiteY30" fmla="*/ 844475 h 1498488"/>
                <a:gd name="connsiteX31" fmla="*/ 906182 w 1917140"/>
                <a:gd name="connsiteY31" fmla="*/ 828600 h 1498488"/>
                <a:gd name="connsiteX32" fmla="*/ 930536 w 1917140"/>
                <a:gd name="connsiteY32" fmla="*/ 747656 h 1498488"/>
                <a:gd name="connsiteX33" fmla="*/ 623943 w 1917140"/>
                <a:gd name="connsiteY33" fmla="*/ 484094 h 1498488"/>
                <a:gd name="connsiteX34" fmla="*/ 467957 w 1917140"/>
                <a:gd name="connsiteY34" fmla="*/ 457200 h 1498488"/>
                <a:gd name="connsiteX35" fmla="*/ 500230 w 1917140"/>
                <a:gd name="connsiteY35" fmla="*/ 704626 h 1498488"/>
                <a:gd name="connsiteX36" fmla="*/ 570155 w 1917140"/>
                <a:gd name="connsiteY36" fmla="*/ 849854 h 1498488"/>
                <a:gd name="connsiteX37" fmla="*/ 607807 w 1917140"/>
                <a:gd name="connsiteY37" fmla="*/ 946673 h 1498488"/>
                <a:gd name="connsiteX38" fmla="*/ 656216 w 1917140"/>
                <a:gd name="connsiteY38" fmla="*/ 978946 h 1498488"/>
                <a:gd name="connsiteX39" fmla="*/ 694391 w 1917140"/>
                <a:gd name="connsiteY39" fmla="*/ 983092 h 1498488"/>
                <a:gd name="connsiteX40" fmla="*/ 703916 w 1917140"/>
                <a:gd name="connsiteY40" fmla="*/ 1027542 h 1498488"/>
                <a:gd name="connsiteX41" fmla="*/ 683633 w 1917140"/>
                <a:gd name="connsiteY41" fmla="*/ 1065007 h 1498488"/>
                <a:gd name="connsiteX42" fmla="*/ 647924 w 1917140"/>
                <a:gd name="connsiteY42" fmla="*/ 1094105 h 1498488"/>
                <a:gd name="connsiteX43" fmla="*/ 570155 w 1917140"/>
                <a:gd name="connsiteY43" fmla="*/ 1134931 h 1498488"/>
                <a:gd name="connsiteX44" fmla="*/ 510988 w 1917140"/>
                <a:gd name="connsiteY44" fmla="*/ 1118795 h 1498488"/>
                <a:gd name="connsiteX45" fmla="*/ 510988 w 1917140"/>
                <a:gd name="connsiteY45" fmla="*/ 1118795 h 1498488"/>
                <a:gd name="connsiteX46" fmla="*/ 371139 w 1917140"/>
                <a:gd name="connsiteY46" fmla="*/ 1188720 h 1498488"/>
                <a:gd name="connsiteX47" fmla="*/ 322729 w 1917140"/>
                <a:gd name="connsiteY47" fmla="*/ 1247887 h 1498488"/>
                <a:gd name="connsiteX48" fmla="*/ 231289 w 1917140"/>
                <a:gd name="connsiteY48" fmla="*/ 1269402 h 1498488"/>
                <a:gd name="connsiteX49" fmla="*/ 172122 w 1917140"/>
                <a:gd name="connsiteY49" fmla="*/ 1269402 h 1498488"/>
                <a:gd name="connsiteX50" fmla="*/ 48409 w 1917140"/>
                <a:gd name="connsiteY50" fmla="*/ 1296296 h 1498488"/>
                <a:gd name="connsiteX51" fmla="*/ 0 w 1917140"/>
                <a:gd name="connsiteY51" fmla="*/ 1242508 h 1498488"/>
                <a:gd name="connsiteX52" fmla="*/ 209774 w 1917140"/>
                <a:gd name="connsiteY52" fmla="*/ 1134931 h 1498488"/>
                <a:gd name="connsiteX53" fmla="*/ 403412 w 1917140"/>
                <a:gd name="connsiteY53" fmla="*/ 968188 h 1498488"/>
                <a:gd name="connsiteX54" fmla="*/ 419548 w 1917140"/>
                <a:gd name="connsiteY54" fmla="*/ 833717 h 1498488"/>
                <a:gd name="connsiteX55" fmla="*/ 371139 w 1917140"/>
                <a:gd name="connsiteY55" fmla="*/ 484094 h 1498488"/>
                <a:gd name="connsiteX56" fmla="*/ 537882 w 1917140"/>
                <a:gd name="connsiteY56" fmla="*/ 355002 h 1498488"/>
                <a:gd name="connsiteX57" fmla="*/ 882127 w 1917140"/>
                <a:gd name="connsiteY57" fmla="*/ 349623 h 1498488"/>
                <a:gd name="connsiteX58" fmla="*/ 801445 w 1917140"/>
                <a:gd name="connsiteY58" fmla="*/ 188258 h 1498488"/>
                <a:gd name="connsiteX59" fmla="*/ 801445 w 1917140"/>
                <a:gd name="connsiteY59" fmla="*/ 0 h 1498488"/>
                <a:gd name="connsiteX60" fmla="*/ 1210235 w 1917140"/>
                <a:gd name="connsiteY60" fmla="*/ 26894 h 1498488"/>
                <a:gd name="connsiteX61" fmla="*/ 1882588 w 1917140"/>
                <a:gd name="connsiteY61" fmla="*/ 75303 h 1498488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466028 w 1917140"/>
                <a:gd name="connsiteY7" fmla="*/ 734695 h 1502119"/>
                <a:gd name="connsiteX8" fmla="*/ 1441525 w 1917140"/>
                <a:gd name="connsiteY8" fmla="*/ 114031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14031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14031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38350 w 1917140"/>
                <a:gd name="connsiteY8" fmla="*/ 109586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38350 w 1917140"/>
                <a:gd name="connsiteY8" fmla="*/ 109586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070460 h 1502119"/>
                <a:gd name="connsiteX9" fmla="*/ 1409252 w 1917140"/>
                <a:gd name="connsiteY9" fmla="*/ 1210235 h 1502119"/>
                <a:gd name="connsiteX10" fmla="*/ 1409252 w 1917140"/>
                <a:gd name="connsiteY10" fmla="*/ 1210235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070460 h 1502119"/>
                <a:gd name="connsiteX9" fmla="*/ 1409252 w 1917140"/>
                <a:gd name="connsiteY9" fmla="*/ 1210235 h 1502119"/>
                <a:gd name="connsiteX10" fmla="*/ 1428302 w 1917140"/>
                <a:gd name="connsiteY10" fmla="*/ 1181660 h 1502119"/>
                <a:gd name="connsiteX11" fmla="*/ 1328569 w 1917140"/>
                <a:gd name="connsiteY11" fmla="*/ 121561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070460 h 1502119"/>
                <a:gd name="connsiteX9" fmla="*/ 1409252 w 1917140"/>
                <a:gd name="connsiteY9" fmla="*/ 1210235 h 1502119"/>
                <a:gd name="connsiteX10" fmla="*/ 1428302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41525 w 1917140"/>
                <a:gd name="connsiteY8" fmla="*/ 1070460 h 1502119"/>
                <a:gd name="connsiteX9" fmla="*/ 1409252 w 1917140"/>
                <a:gd name="connsiteY9" fmla="*/ 1210235 h 1502119"/>
                <a:gd name="connsiteX10" fmla="*/ 1367977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54225 w 1917140"/>
                <a:gd name="connsiteY8" fmla="*/ 1089510 h 1502119"/>
                <a:gd name="connsiteX9" fmla="*/ 1409252 w 1917140"/>
                <a:gd name="connsiteY9" fmla="*/ 1210235 h 1502119"/>
                <a:gd name="connsiteX10" fmla="*/ 1367977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54225 w 1917140"/>
                <a:gd name="connsiteY8" fmla="*/ 1089510 h 1502119"/>
                <a:gd name="connsiteX9" fmla="*/ 1406077 w 1917140"/>
                <a:gd name="connsiteY9" fmla="*/ 1175310 h 1502119"/>
                <a:gd name="connsiteX10" fmla="*/ 1367977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72122 w 1917140"/>
                <a:gd name="connsiteY49" fmla="*/ 126940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54225 w 1917140"/>
                <a:gd name="connsiteY8" fmla="*/ 1089510 h 1502119"/>
                <a:gd name="connsiteX9" fmla="*/ 1406077 w 1917140"/>
                <a:gd name="connsiteY9" fmla="*/ 1175310 h 1502119"/>
                <a:gd name="connsiteX10" fmla="*/ 1367977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22729 w 1917140"/>
                <a:gd name="connsiteY47" fmla="*/ 1247887 h 1502119"/>
                <a:gd name="connsiteX48" fmla="*/ 231289 w 1917140"/>
                <a:gd name="connsiteY48" fmla="*/ 1269402 h 1502119"/>
                <a:gd name="connsiteX49" fmla="*/ 140372 w 1917140"/>
                <a:gd name="connsiteY49" fmla="*/ 128845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82588 w 1917140"/>
                <a:gd name="connsiteY0" fmla="*/ 75303 h 1502119"/>
                <a:gd name="connsiteX1" fmla="*/ 1917140 w 1917140"/>
                <a:gd name="connsiteY1" fmla="*/ 104663 h 1502119"/>
                <a:gd name="connsiteX2" fmla="*/ 1896857 w 1917140"/>
                <a:gd name="connsiteY2" fmla="*/ 154305 h 1502119"/>
                <a:gd name="connsiteX3" fmla="*/ 1848970 w 1917140"/>
                <a:gd name="connsiteY3" fmla="*/ 186316 h 1502119"/>
                <a:gd name="connsiteX4" fmla="*/ 1769334 w 1917140"/>
                <a:gd name="connsiteY4" fmla="*/ 200249 h 1502119"/>
                <a:gd name="connsiteX5" fmla="*/ 1645845 w 1917140"/>
                <a:gd name="connsiteY5" fmla="*/ 214443 h 1502119"/>
                <a:gd name="connsiteX6" fmla="*/ 1531209 w 1917140"/>
                <a:gd name="connsiteY6" fmla="*/ 301401 h 1502119"/>
                <a:gd name="connsiteX7" fmla="*/ 1377128 w 1917140"/>
                <a:gd name="connsiteY7" fmla="*/ 887095 h 1502119"/>
                <a:gd name="connsiteX8" fmla="*/ 1454225 w 1917140"/>
                <a:gd name="connsiteY8" fmla="*/ 1089510 h 1502119"/>
                <a:gd name="connsiteX9" fmla="*/ 1406077 w 1917140"/>
                <a:gd name="connsiteY9" fmla="*/ 1175310 h 1502119"/>
                <a:gd name="connsiteX10" fmla="*/ 1367977 w 1917140"/>
                <a:gd name="connsiteY10" fmla="*/ 1181660 h 1502119"/>
                <a:gd name="connsiteX11" fmla="*/ 1357144 w 1917140"/>
                <a:gd name="connsiteY11" fmla="*/ 1171164 h 1502119"/>
                <a:gd name="connsiteX12" fmla="*/ 1369844 w 1917140"/>
                <a:gd name="connsiteY12" fmla="*/ 1306867 h 1502119"/>
                <a:gd name="connsiteX13" fmla="*/ 1252295 w 1917140"/>
                <a:gd name="connsiteY13" fmla="*/ 1436146 h 1502119"/>
                <a:gd name="connsiteX14" fmla="*/ 1163768 w 1917140"/>
                <a:gd name="connsiteY14" fmla="*/ 1493109 h 1502119"/>
                <a:gd name="connsiteX15" fmla="*/ 1043753 w 1917140"/>
                <a:gd name="connsiteY15" fmla="*/ 1498488 h 1502119"/>
                <a:gd name="connsiteX16" fmla="*/ 1038113 w 1917140"/>
                <a:gd name="connsiteY16" fmla="*/ 1446903 h 1502119"/>
                <a:gd name="connsiteX17" fmla="*/ 1177962 w 1917140"/>
                <a:gd name="connsiteY17" fmla="*/ 1032734 h 1502119"/>
                <a:gd name="connsiteX18" fmla="*/ 1285539 w 1917140"/>
                <a:gd name="connsiteY18" fmla="*/ 548640 h 1502119"/>
                <a:gd name="connsiteX19" fmla="*/ 1301675 w 1917140"/>
                <a:gd name="connsiteY19" fmla="*/ 225910 h 1502119"/>
                <a:gd name="connsiteX20" fmla="*/ 1011293 w 1917140"/>
                <a:gd name="connsiteY20" fmla="*/ 202714 h 1502119"/>
                <a:gd name="connsiteX21" fmla="*/ 1042334 w 1917140"/>
                <a:gd name="connsiteY21" fmla="*/ 289037 h 1502119"/>
                <a:gd name="connsiteX22" fmla="*/ 1059441 w 1917140"/>
                <a:gd name="connsiteY22" fmla="*/ 394409 h 1502119"/>
                <a:gd name="connsiteX23" fmla="*/ 1077259 w 1917140"/>
                <a:gd name="connsiteY23" fmla="*/ 482861 h 1502119"/>
                <a:gd name="connsiteX24" fmla="*/ 1080172 w 1917140"/>
                <a:gd name="connsiteY24" fmla="*/ 544232 h 1502119"/>
                <a:gd name="connsiteX25" fmla="*/ 1069415 w 1917140"/>
                <a:gd name="connsiteY25" fmla="*/ 632945 h 1502119"/>
                <a:gd name="connsiteX26" fmla="*/ 1067211 w 1917140"/>
                <a:gd name="connsiteY26" fmla="*/ 684604 h 1502119"/>
                <a:gd name="connsiteX27" fmla="*/ 1049132 w 1917140"/>
                <a:gd name="connsiteY27" fmla="*/ 761589 h 1502119"/>
                <a:gd name="connsiteX28" fmla="*/ 1038113 w 1917140"/>
                <a:gd name="connsiteY28" fmla="*/ 812202 h 1502119"/>
                <a:gd name="connsiteX29" fmla="*/ 1038113 w 1917140"/>
                <a:gd name="connsiteY29" fmla="*/ 812202 h 1502119"/>
                <a:gd name="connsiteX30" fmla="*/ 995082 w 1917140"/>
                <a:gd name="connsiteY30" fmla="*/ 844475 h 1502119"/>
                <a:gd name="connsiteX31" fmla="*/ 906182 w 1917140"/>
                <a:gd name="connsiteY31" fmla="*/ 828600 h 1502119"/>
                <a:gd name="connsiteX32" fmla="*/ 930536 w 1917140"/>
                <a:gd name="connsiteY32" fmla="*/ 747656 h 1502119"/>
                <a:gd name="connsiteX33" fmla="*/ 623943 w 1917140"/>
                <a:gd name="connsiteY33" fmla="*/ 484094 h 1502119"/>
                <a:gd name="connsiteX34" fmla="*/ 467957 w 1917140"/>
                <a:gd name="connsiteY34" fmla="*/ 457200 h 1502119"/>
                <a:gd name="connsiteX35" fmla="*/ 500230 w 1917140"/>
                <a:gd name="connsiteY35" fmla="*/ 704626 h 1502119"/>
                <a:gd name="connsiteX36" fmla="*/ 570155 w 1917140"/>
                <a:gd name="connsiteY36" fmla="*/ 849854 h 1502119"/>
                <a:gd name="connsiteX37" fmla="*/ 607807 w 1917140"/>
                <a:gd name="connsiteY37" fmla="*/ 946673 h 1502119"/>
                <a:gd name="connsiteX38" fmla="*/ 656216 w 1917140"/>
                <a:gd name="connsiteY38" fmla="*/ 978946 h 1502119"/>
                <a:gd name="connsiteX39" fmla="*/ 694391 w 1917140"/>
                <a:gd name="connsiteY39" fmla="*/ 983092 h 1502119"/>
                <a:gd name="connsiteX40" fmla="*/ 703916 w 1917140"/>
                <a:gd name="connsiteY40" fmla="*/ 1027542 h 1502119"/>
                <a:gd name="connsiteX41" fmla="*/ 683633 w 1917140"/>
                <a:gd name="connsiteY41" fmla="*/ 1065007 h 1502119"/>
                <a:gd name="connsiteX42" fmla="*/ 647924 w 1917140"/>
                <a:gd name="connsiteY42" fmla="*/ 1094105 h 1502119"/>
                <a:gd name="connsiteX43" fmla="*/ 570155 w 1917140"/>
                <a:gd name="connsiteY43" fmla="*/ 1134931 h 1502119"/>
                <a:gd name="connsiteX44" fmla="*/ 510988 w 1917140"/>
                <a:gd name="connsiteY44" fmla="*/ 1118795 h 1502119"/>
                <a:gd name="connsiteX45" fmla="*/ 510988 w 1917140"/>
                <a:gd name="connsiteY45" fmla="*/ 1118795 h 1502119"/>
                <a:gd name="connsiteX46" fmla="*/ 371139 w 1917140"/>
                <a:gd name="connsiteY46" fmla="*/ 1188720 h 1502119"/>
                <a:gd name="connsiteX47" fmla="*/ 338604 w 1917140"/>
                <a:gd name="connsiteY47" fmla="*/ 1232012 h 1502119"/>
                <a:gd name="connsiteX48" fmla="*/ 231289 w 1917140"/>
                <a:gd name="connsiteY48" fmla="*/ 1269402 h 1502119"/>
                <a:gd name="connsiteX49" fmla="*/ 140372 w 1917140"/>
                <a:gd name="connsiteY49" fmla="*/ 1288452 h 1502119"/>
                <a:gd name="connsiteX50" fmla="*/ 48409 w 1917140"/>
                <a:gd name="connsiteY50" fmla="*/ 1296296 h 1502119"/>
                <a:gd name="connsiteX51" fmla="*/ 0 w 1917140"/>
                <a:gd name="connsiteY51" fmla="*/ 1242508 h 1502119"/>
                <a:gd name="connsiteX52" fmla="*/ 209774 w 1917140"/>
                <a:gd name="connsiteY52" fmla="*/ 1134931 h 1502119"/>
                <a:gd name="connsiteX53" fmla="*/ 403412 w 1917140"/>
                <a:gd name="connsiteY53" fmla="*/ 968188 h 1502119"/>
                <a:gd name="connsiteX54" fmla="*/ 419548 w 1917140"/>
                <a:gd name="connsiteY54" fmla="*/ 833717 h 1502119"/>
                <a:gd name="connsiteX55" fmla="*/ 371139 w 1917140"/>
                <a:gd name="connsiteY55" fmla="*/ 484094 h 1502119"/>
                <a:gd name="connsiteX56" fmla="*/ 537882 w 1917140"/>
                <a:gd name="connsiteY56" fmla="*/ 355002 h 1502119"/>
                <a:gd name="connsiteX57" fmla="*/ 882127 w 1917140"/>
                <a:gd name="connsiteY57" fmla="*/ 349623 h 1502119"/>
                <a:gd name="connsiteX58" fmla="*/ 801445 w 1917140"/>
                <a:gd name="connsiteY58" fmla="*/ 188258 h 1502119"/>
                <a:gd name="connsiteX59" fmla="*/ 801445 w 1917140"/>
                <a:gd name="connsiteY59" fmla="*/ 0 h 1502119"/>
                <a:gd name="connsiteX60" fmla="*/ 1210235 w 1917140"/>
                <a:gd name="connsiteY60" fmla="*/ 26894 h 1502119"/>
                <a:gd name="connsiteX61" fmla="*/ 1882588 w 1917140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51075 w 1925881"/>
                <a:gd name="connsiteY21" fmla="*/ 289037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56665 w 1925881"/>
                <a:gd name="connsiteY42" fmla="*/ 1094105 h 1502119"/>
                <a:gd name="connsiteX43" fmla="*/ 578896 w 1925881"/>
                <a:gd name="connsiteY43" fmla="*/ 1134931 h 1502119"/>
                <a:gd name="connsiteX44" fmla="*/ 519729 w 1925881"/>
                <a:gd name="connsiteY44" fmla="*/ 1118795 h 1502119"/>
                <a:gd name="connsiteX45" fmla="*/ 519729 w 1925881"/>
                <a:gd name="connsiteY45" fmla="*/ 1118795 h 1502119"/>
                <a:gd name="connsiteX46" fmla="*/ 379880 w 1925881"/>
                <a:gd name="connsiteY46" fmla="*/ 1188720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51075 w 1925881"/>
                <a:gd name="connsiteY21" fmla="*/ 289037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56665 w 1925881"/>
                <a:gd name="connsiteY42" fmla="*/ 1094105 h 1502119"/>
                <a:gd name="connsiteX43" fmla="*/ 578896 w 1925881"/>
                <a:gd name="connsiteY43" fmla="*/ 1134931 h 1502119"/>
                <a:gd name="connsiteX44" fmla="*/ 519729 w 1925881"/>
                <a:gd name="connsiteY44" fmla="*/ 1118795 h 1502119"/>
                <a:gd name="connsiteX45" fmla="*/ 519729 w 1925881"/>
                <a:gd name="connsiteY45" fmla="*/ 111879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51075 w 1925881"/>
                <a:gd name="connsiteY21" fmla="*/ 289037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56665 w 1925881"/>
                <a:gd name="connsiteY42" fmla="*/ 1094105 h 1502119"/>
                <a:gd name="connsiteX43" fmla="*/ 578896 w 1925881"/>
                <a:gd name="connsiteY43" fmla="*/ 113493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51075 w 1925881"/>
                <a:gd name="connsiteY21" fmla="*/ 289037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56665 w 1925881"/>
                <a:gd name="connsiteY42" fmla="*/ 1094105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51075 w 1925881"/>
                <a:gd name="connsiteY21" fmla="*/ 289037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68182 w 1925881"/>
                <a:gd name="connsiteY22" fmla="*/ 39440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86000 w 1925881"/>
                <a:gd name="connsiteY23" fmla="*/ 482861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88913 w 1925881"/>
                <a:gd name="connsiteY24" fmla="*/ 544232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78156 w 1925881"/>
                <a:gd name="connsiteY25" fmla="*/ 632945 h 1502119"/>
                <a:gd name="connsiteX26" fmla="*/ 1075952 w 1925881"/>
                <a:gd name="connsiteY26" fmla="*/ 684604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78156 w 1925881"/>
                <a:gd name="connsiteY25" fmla="*/ 63294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10038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46854 w 1925881"/>
                <a:gd name="connsiteY29" fmla="*/ 812202 h 1502119"/>
                <a:gd name="connsiteX30" fmla="*/ 975248 w 1925881"/>
                <a:gd name="connsiteY30" fmla="*/ 847650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24629 w 1925881"/>
                <a:gd name="connsiteY29" fmla="*/ 840777 h 1502119"/>
                <a:gd name="connsiteX30" fmla="*/ 975248 w 1925881"/>
                <a:gd name="connsiteY30" fmla="*/ 847650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15104 w 1925881"/>
                <a:gd name="connsiteY29" fmla="*/ 837602 h 1502119"/>
                <a:gd name="connsiteX30" fmla="*/ 975248 w 1925881"/>
                <a:gd name="connsiteY30" fmla="*/ 847650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46854 w 1925881"/>
                <a:gd name="connsiteY28" fmla="*/ 81220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9602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0600 w 1925881"/>
                <a:gd name="connsiteY23" fmla="*/ 498736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32025 w 1925881"/>
                <a:gd name="connsiteY21" fmla="*/ 317612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1020034 w 1925881"/>
                <a:gd name="connsiteY20" fmla="*/ 202714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10416 w 1925881"/>
                <a:gd name="connsiteY19" fmla="*/ 225910 h 1502119"/>
                <a:gd name="connsiteX20" fmla="*/ 991459 w 1925881"/>
                <a:gd name="connsiteY20" fmla="*/ 199539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04066 w 1925881"/>
                <a:gd name="connsiteY19" fmla="*/ 111610 h 1502119"/>
                <a:gd name="connsiteX20" fmla="*/ 991459 w 1925881"/>
                <a:gd name="connsiteY20" fmla="*/ 199539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52494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07241 w 1925881"/>
                <a:gd name="connsiteY19" fmla="*/ 152885 h 1502119"/>
                <a:gd name="connsiteX20" fmla="*/ 991459 w 1925881"/>
                <a:gd name="connsiteY20" fmla="*/ 199539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42969 w 1925881"/>
                <a:gd name="connsiteY15" fmla="*/ 1498488 h 1502119"/>
                <a:gd name="connsiteX16" fmla="*/ 1046854 w 1925881"/>
                <a:gd name="connsiteY16" fmla="*/ 1446903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07241 w 1925881"/>
                <a:gd name="connsiteY19" fmla="*/ 152885 h 1502119"/>
                <a:gd name="connsiteX20" fmla="*/ 991459 w 1925881"/>
                <a:gd name="connsiteY20" fmla="*/ 199539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502119"/>
                <a:gd name="connsiteX1" fmla="*/ 1925881 w 1925881"/>
                <a:gd name="connsiteY1" fmla="*/ 104663 h 1502119"/>
                <a:gd name="connsiteX2" fmla="*/ 1905598 w 1925881"/>
                <a:gd name="connsiteY2" fmla="*/ 154305 h 1502119"/>
                <a:gd name="connsiteX3" fmla="*/ 1857711 w 1925881"/>
                <a:gd name="connsiteY3" fmla="*/ 186316 h 1502119"/>
                <a:gd name="connsiteX4" fmla="*/ 1778075 w 1925881"/>
                <a:gd name="connsiteY4" fmla="*/ 200249 h 1502119"/>
                <a:gd name="connsiteX5" fmla="*/ 1654586 w 1925881"/>
                <a:gd name="connsiteY5" fmla="*/ 214443 h 1502119"/>
                <a:gd name="connsiteX6" fmla="*/ 1539950 w 1925881"/>
                <a:gd name="connsiteY6" fmla="*/ 301401 h 1502119"/>
                <a:gd name="connsiteX7" fmla="*/ 1385869 w 1925881"/>
                <a:gd name="connsiteY7" fmla="*/ 887095 h 1502119"/>
                <a:gd name="connsiteX8" fmla="*/ 1462966 w 1925881"/>
                <a:gd name="connsiteY8" fmla="*/ 1089510 h 1502119"/>
                <a:gd name="connsiteX9" fmla="*/ 1414818 w 1925881"/>
                <a:gd name="connsiteY9" fmla="*/ 1175310 h 1502119"/>
                <a:gd name="connsiteX10" fmla="*/ 1376718 w 1925881"/>
                <a:gd name="connsiteY10" fmla="*/ 1181660 h 1502119"/>
                <a:gd name="connsiteX11" fmla="*/ 1365885 w 1925881"/>
                <a:gd name="connsiteY11" fmla="*/ 1171164 h 1502119"/>
                <a:gd name="connsiteX12" fmla="*/ 1378585 w 1925881"/>
                <a:gd name="connsiteY12" fmla="*/ 1306867 h 1502119"/>
                <a:gd name="connsiteX13" fmla="*/ 1261036 w 1925881"/>
                <a:gd name="connsiteY13" fmla="*/ 1436146 h 1502119"/>
                <a:gd name="connsiteX14" fmla="*/ 1172509 w 1925881"/>
                <a:gd name="connsiteY14" fmla="*/ 1493109 h 1502119"/>
                <a:gd name="connsiteX15" fmla="*/ 1042969 w 1925881"/>
                <a:gd name="connsiteY15" fmla="*/ 1498488 h 1502119"/>
                <a:gd name="connsiteX16" fmla="*/ 1018279 w 1925881"/>
                <a:gd name="connsiteY16" fmla="*/ 1411978 h 1502119"/>
                <a:gd name="connsiteX17" fmla="*/ 1186703 w 1925881"/>
                <a:gd name="connsiteY17" fmla="*/ 1032734 h 1502119"/>
                <a:gd name="connsiteX18" fmla="*/ 1294280 w 1925881"/>
                <a:gd name="connsiteY18" fmla="*/ 548640 h 1502119"/>
                <a:gd name="connsiteX19" fmla="*/ 1307241 w 1925881"/>
                <a:gd name="connsiteY19" fmla="*/ 152885 h 1502119"/>
                <a:gd name="connsiteX20" fmla="*/ 991459 w 1925881"/>
                <a:gd name="connsiteY20" fmla="*/ 199539 h 1502119"/>
                <a:gd name="connsiteX21" fmla="*/ 1025675 w 1925881"/>
                <a:gd name="connsiteY21" fmla="*/ 320787 h 1502119"/>
                <a:gd name="connsiteX22" fmla="*/ 1049132 w 1925881"/>
                <a:gd name="connsiteY22" fmla="*/ 400759 h 1502119"/>
                <a:gd name="connsiteX23" fmla="*/ 1066950 w 1925881"/>
                <a:gd name="connsiteY23" fmla="*/ 489211 h 1502119"/>
                <a:gd name="connsiteX24" fmla="*/ 1069863 w 1925881"/>
                <a:gd name="connsiteY24" fmla="*/ 572807 h 1502119"/>
                <a:gd name="connsiteX25" fmla="*/ 1065456 w 1925881"/>
                <a:gd name="connsiteY25" fmla="*/ 639295 h 1502119"/>
                <a:gd name="connsiteX26" fmla="*/ 1066427 w 1925881"/>
                <a:gd name="connsiteY26" fmla="*/ 700479 h 1502119"/>
                <a:gd name="connsiteX27" fmla="*/ 1057873 w 1925881"/>
                <a:gd name="connsiteY27" fmla="*/ 761589 h 1502119"/>
                <a:gd name="connsiteX28" fmla="*/ 1037329 w 1925881"/>
                <a:gd name="connsiteY28" fmla="*/ 805852 h 1502119"/>
                <a:gd name="connsiteX29" fmla="*/ 1015104 w 1925881"/>
                <a:gd name="connsiteY29" fmla="*/ 837602 h 1502119"/>
                <a:gd name="connsiteX30" fmla="*/ 965723 w 1925881"/>
                <a:gd name="connsiteY30" fmla="*/ 844475 h 1502119"/>
                <a:gd name="connsiteX31" fmla="*/ 914923 w 1925881"/>
                <a:gd name="connsiteY31" fmla="*/ 828600 h 1502119"/>
                <a:gd name="connsiteX32" fmla="*/ 939277 w 1925881"/>
                <a:gd name="connsiteY32" fmla="*/ 747656 h 1502119"/>
                <a:gd name="connsiteX33" fmla="*/ 632684 w 1925881"/>
                <a:gd name="connsiteY33" fmla="*/ 484094 h 1502119"/>
                <a:gd name="connsiteX34" fmla="*/ 476698 w 1925881"/>
                <a:gd name="connsiteY34" fmla="*/ 457200 h 1502119"/>
                <a:gd name="connsiteX35" fmla="*/ 508971 w 1925881"/>
                <a:gd name="connsiteY35" fmla="*/ 704626 h 1502119"/>
                <a:gd name="connsiteX36" fmla="*/ 578896 w 1925881"/>
                <a:gd name="connsiteY36" fmla="*/ 849854 h 1502119"/>
                <a:gd name="connsiteX37" fmla="*/ 616548 w 1925881"/>
                <a:gd name="connsiteY37" fmla="*/ 946673 h 1502119"/>
                <a:gd name="connsiteX38" fmla="*/ 664957 w 1925881"/>
                <a:gd name="connsiteY38" fmla="*/ 978946 h 1502119"/>
                <a:gd name="connsiteX39" fmla="*/ 703132 w 1925881"/>
                <a:gd name="connsiteY39" fmla="*/ 983092 h 1502119"/>
                <a:gd name="connsiteX40" fmla="*/ 712657 w 1925881"/>
                <a:gd name="connsiteY40" fmla="*/ 1027542 h 1502119"/>
                <a:gd name="connsiteX41" fmla="*/ 692374 w 1925881"/>
                <a:gd name="connsiteY41" fmla="*/ 1065007 h 1502119"/>
                <a:gd name="connsiteX42" fmla="*/ 643965 w 1925881"/>
                <a:gd name="connsiteY42" fmla="*/ 1090930 h 1502119"/>
                <a:gd name="connsiteX43" fmla="*/ 572546 w 1925881"/>
                <a:gd name="connsiteY43" fmla="*/ 1128581 h 1502119"/>
                <a:gd name="connsiteX44" fmla="*/ 519729 w 1925881"/>
                <a:gd name="connsiteY44" fmla="*/ 1118795 h 1502119"/>
                <a:gd name="connsiteX45" fmla="*/ 487979 w 1925881"/>
                <a:gd name="connsiteY45" fmla="*/ 1112445 h 1502119"/>
                <a:gd name="connsiteX46" fmla="*/ 433855 w 1925881"/>
                <a:gd name="connsiteY46" fmla="*/ 1179195 h 1502119"/>
                <a:gd name="connsiteX47" fmla="*/ 347345 w 1925881"/>
                <a:gd name="connsiteY47" fmla="*/ 1232012 h 1502119"/>
                <a:gd name="connsiteX48" fmla="*/ 240030 w 1925881"/>
                <a:gd name="connsiteY48" fmla="*/ 1269402 h 1502119"/>
                <a:gd name="connsiteX49" fmla="*/ 149113 w 1925881"/>
                <a:gd name="connsiteY49" fmla="*/ 1288452 h 1502119"/>
                <a:gd name="connsiteX50" fmla="*/ 0 w 1925881"/>
                <a:gd name="connsiteY50" fmla="*/ 1299471 h 1502119"/>
                <a:gd name="connsiteX51" fmla="*/ 8741 w 1925881"/>
                <a:gd name="connsiteY51" fmla="*/ 1242508 h 1502119"/>
                <a:gd name="connsiteX52" fmla="*/ 218515 w 1925881"/>
                <a:gd name="connsiteY52" fmla="*/ 1134931 h 1502119"/>
                <a:gd name="connsiteX53" fmla="*/ 412153 w 1925881"/>
                <a:gd name="connsiteY53" fmla="*/ 968188 h 1502119"/>
                <a:gd name="connsiteX54" fmla="*/ 428289 w 1925881"/>
                <a:gd name="connsiteY54" fmla="*/ 833717 h 1502119"/>
                <a:gd name="connsiteX55" fmla="*/ 379880 w 1925881"/>
                <a:gd name="connsiteY55" fmla="*/ 484094 h 1502119"/>
                <a:gd name="connsiteX56" fmla="*/ 546623 w 1925881"/>
                <a:gd name="connsiteY56" fmla="*/ 355002 h 1502119"/>
                <a:gd name="connsiteX57" fmla="*/ 890868 w 1925881"/>
                <a:gd name="connsiteY57" fmla="*/ 349623 h 1502119"/>
                <a:gd name="connsiteX58" fmla="*/ 810186 w 1925881"/>
                <a:gd name="connsiteY58" fmla="*/ 188258 h 1502119"/>
                <a:gd name="connsiteX59" fmla="*/ 810186 w 1925881"/>
                <a:gd name="connsiteY59" fmla="*/ 0 h 1502119"/>
                <a:gd name="connsiteX60" fmla="*/ 1218976 w 1925881"/>
                <a:gd name="connsiteY60" fmla="*/ 26894 h 1502119"/>
                <a:gd name="connsiteX61" fmla="*/ 1891329 w 1925881"/>
                <a:gd name="connsiteY61" fmla="*/ 75303 h 1502119"/>
                <a:gd name="connsiteX0" fmla="*/ 1891329 w 1925881"/>
                <a:gd name="connsiteY0" fmla="*/ 75303 h 1499707"/>
                <a:gd name="connsiteX1" fmla="*/ 1925881 w 1925881"/>
                <a:gd name="connsiteY1" fmla="*/ 104663 h 1499707"/>
                <a:gd name="connsiteX2" fmla="*/ 1905598 w 1925881"/>
                <a:gd name="connsiteY2" fmla="*/ 154305 h 1499707"/>
                <a:gd name="connsiteX3" fmla="*/ 1857711 w 1925881"/>
                <a:gd name="connsiteY3" fmla="*/ 186316 h 1499707"/>
                <a:gd name="connsiteX4" fmla="*/ 1778075 w 1925881"/>
                <a:gd name="connsiteY4" fmla="*/ 200249 h 1499707"/>
                <a:gd name="connsiteX5" fmla="*/ 1654586 w 1925881"/>
                <a:gd name="connsiteY5" fmla="*/ 214443 h 1499707"/>
                <a:gd name="connsiteX6" fmla="*/ 1539950 w 1925881"/>
                <a:gd name="connsiteY6" fmla="*/ 301401 h 1499707"/>
                <a:gd name="connsiteX7" fmla="*/ 1385869 w 1925881"/>
                <a:gd name="connsiteY7" fmla="*/ 887095 h 1499707"/>
                <a:gd name="connsiteX8" fmla="*/ 1462966 w 1925881"/>
                <a:gd name="connsiteY8" fmla="*/ 1089510 h 1499707"/>
                <a:gd name="connsiteX9" fmla="*/ 1414818 w 1925881"/>
                <a:gd name="connsiteY9" fmla="*/ 1175310 h 1499707"/>
                <a:gd name="connsiteX10" fmla="*/ 1376718 w 1925881"/>
                <a:gd name="connsiteY10" fmla="*/ 1181660 h 1499707"/>
                <a:gd name="connsiteX11" fmla="*/ 1365885 w 1925881"/>
                <a:gd name="connsiteY11" fmla="*/ 1171164 h 1499707"/>
                <a:gd name="connsiteX12" fmla="*/ 1378585 w 1925881"/>
                <a:gd name="connsiteY12" fmla="*/ 1306867 h 1499707"/>
                <a:gd name="connsiteX13" fmla="*/ 1261036 w 1925881"/>
                <a:gd name="connsiteY13" fmla="*/ 1436146 h 1499707"/>
                <a:gd name="connsiteX14" fmla="*/ 1172509 w 1925881"/>
                <a:gd name="connsiteY14" fmla="*/ 1493109 h 1499707"/>
                <a:gd name="connsiteX15" fmla="*/ 1020744 w 1925881"/>
                <a:gd name="connsiteY15" fmla="*/ 1488963 h 1499707"/>
                <a:gd name="connsiteX16" fmla="*/ 1018279 w 1925881"/>
                <a:gd name="connsiteY16" fmla="*/ 1411978 h 1499707"/>
                <a:gd name="connsiteX17" fmla="*/ 1186703 w 1925881"/>
                <a:gd name="connsiteY17" fmla="*/ 1032734 h 1499707"/>
                <a:gd name="connsiteX18" fmla="*/ 1294280 w 1925881"/>
                <a:gd name="connsiteY18" fmla="*/ 548640 h 1499707"/>
                <a:gd name="connsiteX19" fmla="*/ 1307241 w 1925881"/>
                <a:gd name="connsiteY19" fmla="*/ 152885 h 1499707"/>
                <a:gd name="connsiteX20" fmla="*/ 991459 w 1925881"/>
                <a:gd name="connsiteY20" fmla="*/ 199539 h 1499707"/>
                <a:gd name="connsiteX21" fmla="*/ 1025675 w 1925881"/>
                <a:gd name="connsiteY21" fmla="*/ 320787 h 1499707"/>
                <a:gd name="connsiteX22" fmla="*/ 1049132 w 1925881"/>
                <a:gd name="connsiteY22" fmla="*/ 400759 h 1499707"/>
                <a:gd name="connsiteX23" fmla="*/ 1066950 w 1925881"/>
                <a:gd name="connsiteY23" fmla="*/ 489211 h 1499707"/>
                <a:gd name="connsiteX24" fmla="*/ 1069863 w 1925881"/>
                <a:gd name="connsiteY24" fmla="*/ 572807 h 1499707"/>
                <a:gd name="connsiteX25" fmla="*/ 1065456 w 1925881"/>
                <a:gd name="connsiteY25" fmla="*/ 639295 h 1499707"/>
                <a:gd name="connsiteX26" fmla="*/ 1066427 w 1925881"/>
                <a:gd name="connsiteY26" fmla="*/ 700479 h 1499707"/>
                <a:gd name="connsiteX27" fmla="*/ 1057873 w 1925881"/>
                <a:gd name="connsiteY27" fmla="*/ 761589 h 1499707"/>
                <a:gd name="connsiteX28" fmla="*/ 1037329 w 1925881"/>
                <a:gd name="connsiteY28" fmla="*/ 805852 h 1499707"/>
                <a:gd name="connsiteX29" fmla="*/ 1015104 w 1925881"/>
                <a:gd name="connsiteY29" fmla="*/ 837602 h 1499707"/>
                <a:gd name="connsiteX30" fmla="*/ 965723 w 1925881"/>
                <a:gd name="connsiteY30" fmla="*/ 844475 h 1499707"/>
                <a:gd name="connsiteX31" fmla="*/ 914923 w 1925881"/>
                <a:gd name="connsiteY31" fmla="*/ 828600 h 1499707"/>
                <a:gd name="connsiteX32" fmla="*/ 939277 w 1925881"/>
                <a:gd name="connsiteY32" fmla="*/ 747656 h 1499707"/>
                <a:gd name="connsiteX33" fmla="*/ 632684 w 1925881"/>
                <a:gd name="connsiteY33" fmla="*/ 484094 h 1499707"/>
                <a:gd name="connsiteX34" fmla="*/ 476698 w 1925881"/>
                <a:gd name="connsiteY34" fmla="*/ 457200 h 1499707"/>
                <a:gd name="connsiteX35" fmla="*/ 508971 w 1925881"/>
                <a:gd name="connsiteY35" fmla="*/ 704626 h 1499707"/>
                <a:gd name="connsiteX36" fmla="*/ 578896 w 1925881"/>
                <a:gd name="connsiteY36" fmla="*/ 849854 h 1499707"/>
                <a:gd name="connsiteX37" fmla="*/ 616548 w 1925881"/>
                <a:gd name="connsiteY37" fmla="*/ 946673 h 1499707"/>
                <a:gd name="connsiteX38" fmla="*/ 664957 w 1925881"/>
                <a:gd name="connsiteY38" fmla="*/ 978946 h 1499707"/>
                <a:gd name="connsiteX39" fmla="*/ 703132 w 1925881"/>
                <a:gd name="connsiteY39" fmla="*/ 983092 h 1499707"/>
                <a:gd name="connsiteX40" fmla="*/ 712657 w 1925881"/>
                <a:gd name="connsiteY40" fmla="*/ 1027542 h 1499707"/>
                <a:gd name="connsiteX41" fmla="*/ 692374 w 1925881"/>
                <a:gd name="connsiteY41" fmla="*/ 1065007 h 1499707"/>
                <a:gd name="connsiteX42" fmla="*/ 643965 w 1925881"/>
                <a:gd name="connsiteY42" fmla="*/ 1090930 h 1499707"/>
                <a:gd name="connsiteX43" fmla="*/ 572546 w 1925881"/>
                <a:gd name="connsiteY43" fmla="*/ 1128581 h 1499707"/>
                <a:gd name="connsiteX44" fmla="*/ 519729 w 1925881"/>
                <a:gd name="connsiteY44" fmla="*/ 1118795 h 1499707"/>
                <a:gd name="connsiteX45" fmla="*/ 487979 w 1925881"/>
                <a:gd name="connsiteY45" fmla="*/ 1112445 h 1499707"/>
                <a:gd name="connsiteX46" fmla="*/ 433855 w 1925881"/>
                <a:gd name="connsiteY46" fmla="*/ 1179195 h 1499707"/>
                <a:gd name="connsiteX47" fmla="*/ 347345 w 1925881"/>
                <a:gd name="connsiteY47" fmla="*/ 1232012 h 1499707"/>
                <a:gd name="connsiteX48" fmla="*/ 240030 w 1925881"/>
                <a:gd name="connsiteY48" fmla="*/ 1269402 h 1499707"/>
                <a:gd name="connsiteX49" fmla="*/ 149113 w 1925881"/>
                <a:gd name="connsiteY49" fmla="*/ 1288452 h 1499707"/>
                <a:gd name="connsiteX50" fmla="*/ 0 w 1925881"/>
                <a:gd name="connsiteY50" fmla="*/ 1299471 h 1499707"/>
                <a:gd name="connsiteX51" fmla="*/ 8741 w 1925881"/>
                <a:gd name="connsiteY51" fmla="*/ 1242508 h 1499707"/>
                <a:gd name="connsiteX52" fmla="*/ 218515 w 1925881"/>
                <a:gd name="connsiteY52" fmla="*/ 1134931 h 1499707"/>
                <a:gd name="connsiteX53" fmla="*/ 412153 w 1925881"/>
                <a:gd name="connsiteY53" fmla="*/ 968188 h 1499707"/>
                <a:gd name="connsiteX54" fmla="*/ 428289 w 1925881"/>
                <a:gd name="connsiteY54" fmla="*/ 833717 h 1499707"/>
                <a:gd name="connsiteX55" fmla="*/ 379880 w 1925881"/>
                <a:gd name="connsiteY55" fmla="*/ 484094 h 1499707"/>
                <a:gd name="connsiteX56" fmla="*/ 546623 w 1925881"/>
                <a:gd name="connsiteY56" fmla="*/ 355002 h 1499707"/>
                <a:gd name="connsiteX57" fmla="*/ 890868 w 1925881"/>
                <a:gd name="connsiteY57" fmla="*/ 349623 h 1499707"/>
                <a:gd name="connsiteX58" fmla="*/ 810186 w 1925881"/>
                <a:gd name="connsiteY58" fmla="*/ 188258 h 1499707"/>
                <a:gd name="connsiteX59" fmla="*/ 810186 w 1925881"/>
                <a:gd name="connsiteY59" fmla="*/ 0 h 1499707"/>
                <a:gd name="connsiteX60" fmla="*/ 1218976 w 1925881"/>
                <a:gd name="connsiteY60" fmla="*/ 26894 h 1499707"/>
                <a:gd name="connsiteX61" fmla="*/ 1891329 w 1925881"/>
                <a:gd name="connsiteY61" fmla="*/ 75303 h 1499707"/>
                <a:gd name="connsiteX0" fmla="*/ 1891329 w 1925881"/>
                <a:gd name="connsiteY0" fmla="*/ 75303 h 1499707"/>
                <a:gd name="connsiteX1" fmla="*/ 1925881 w 1925881"/>
                <a:gd name="connsiteY1" fmla="*/ 104663 h 1499707"/>
                <a:gd name="connsiteX2" fmla="*/ 1905598 w 1925881"/>
                <a:gd name="connsiteY2" fmla="*/ 154305 h 1499707"/>
                <a:gd name="connsiteX3" fmla="*/ 1857711 w 1925881"/>
                <a:gd name="connsiteY3" fmla="*/ 186316 h 1499707"/>
                <a:gd name="connsiteX4" fmla="*/ 1778075 w 1925881"/>
                <a:gd name="connsiteY4" fmla="*/ 200249 h 1499707"/>
                <a:gd name="connsiteX5" fmla="*/ 1654586 w 1925881"/>
                <a:gd name="connsiteY5" fmla="*/ 214443 h 1499707"/>
                <a:gd name="connsiteX6" fmla="*/ 1539950 w 1925881"/>
                <a:gd name="connsiteY6" fmla="*/ 301401 h 1499707"/>
                <a:gd name="connsiteX7" fmla="*/ 1385869 w 1925881"/>
                <a:gd name="connsiteY7" fmla="*/ 887095 h 1499707"/>
                <a:gd name="connsiteX8" fmla="*/ 1462966 w 1925881"/>
                <a:gd name="connsiteY8" fmla="*/ 1089510 h 1499707"/>
                <a:gd name="connsiteX9" fmla="*/ 1414818 w 1925881"/>
                <a:gd name="connsiteY9" fmla="*/ 1175310 h 1499707"/>
                <a:gd name="connsiteX10" fmla="*/ 1376718 w 1925881"/>
                <a:gd name="connsiteY10" fmla="*/ 1181660 h 1499707"/>
                <a:gd name="connsiteX11" fmla="*/ 1365885 w 1925881"/>
                <a:gd name="connsiteY11" fmla="*/ 1171164 h 1499707"/>
                <a:gd name="connsiteX12" fmla="*/ 1378585 w 1925881"/>
                <a:gd name="connsiteY12" fmla="*/ 1306867 h 1499707"/>
                <a:gd name="connsiteX13" fmla="*/ 1261036 w 1925881"/>
                <a:gd name="connsiteY13" fmla="*/ 1436146 h 1499707"/>
                <a:gd name="connsiteX14" fmla="*/ 1172509 w 1925881"/>
                <a:gd name="connsiteY14" fmla="*/ 1493109 h 1499707"/>
                <a:gd name="connsiteX15" fmla="*/ 1020744 w 1925881"/>
                <a:gd name="connsiteY15" fmla="*/ 1488963 h 1499707"/>
                <a:gd name="connsiteX16" fmla="*/ 1018279 w 1925881"/>
                <a:gd name="connsiteY16" fmla="*/ 1411978 h 1499707"/>
                <a:gd name="connsiteX17" fmla="*/ 1186703 w 1925881"/>
                <a:gd name="connsiteY17" fmla="*/ 1032734 h 1499707"/>
                <a:gd name="connsiteX18" fmla="*/ 1294280 w 1925881"/>
                <a:gd name="connsiteY18" fmla="*/ 548640 h 1499707"/>
                <a:gd name="connsiteX19" fmla="*/ 1307241 w 1925881"/>
                <a:gd name="connsiteY19" fmla="*/ 152885 h 1499707"/>
                <a:gd name="connsiteX20" fmla="*/ 991459 w 1925881"/>
                <a:gd name="connsiteY20" fmla="*/ 199539 h 1499707"/>
                <a:gd name="connsiteX21" fmla="*/ 1025675 w 1925881"/>
                <a:gd name="connsiteY21" fmla="*/ 320787 h 1499707"/>
                <a:gd name="connsiteX22" fmla="*/ 1049132 w 1925881"/>
                <a:gd name="connsiteY22" fmla="*/ 400759 h 1499707"/>
                <a:gd name="connsiteX23" fmla="*/ 1066950 w 1925881"/>
                <a:gd name="connsiteY23" fmla="*/ 489211 h 1499707"/>
                <a:gd name="connsiteX24" fmla="*/ 1069863 w 1925881"/>
                <a:gd name="connsiteY24" fmla="*/ 572807 h 1499707"/>
                <a:gd name="connsiteX25" fmla="*/ 1065456 w 1925881"/>
                <a:gd name="connsiteY25" fmla="*/ 639295 h 1499707"/>
                <a:gd name="connsiteX26" fmla="*/ 1066427 w 1925881"/>
                <a:gd name="connsiteY26" fmla="*/ 700479 h 1499707"/>
                <a:gd name="connsiteX27" fmla="*/ 1057873 w 1925881"/>
                <a:gd name="connsiteY27" fmla="*/ 761589 h 1499707"/>
                <a:gd name="connsiteX28" fmla="*/ 1037329 w 1925881"/>
                <a:gd name="connsiteY28" fmla="*/ 805852 h 1499707"/>
                <a:gd name="connsiteX29" fmla="*/ 1015104 w 1925881"/>
                <a:gd name="connsiteY29" fmla="*/ 837602 h 1499707"/>
                <a:gd name="connsiteX30" fmla="*/ 965723 w 1925881"/>
                <a:gd name="connsiteY30" fmla="*/ 844475 h 1499707"/>
                <a:gd name="connsiteX31" fmla="*/ 914923 w 1925881"/>
                <a:gd name="connsiteY31" fmla="*/ 828600 h 1499707"/>
                <a:gd name="connsiteX32" fmla="*/ 939277 w 1925881"/>
                <a:gd name="connsiteY32" fmla="*/ 747656 h 1499707"/>
                <a:gd name="connsiteX33" fmla="*/ 632684 w 1925881"/>
                <a:gd name="connsiteY33" fmla="*/ 484094 h 1499707"/>
                <a:gd name="connsiteX34" fmla="*/ 476698 w 1925881"/>
                <a:gd name="connsiteY34" fmla="*/ 457200 h 1499707"/>
                <a:gd name="connsiteX35" fmla="*/ 508971 w 1925881"/>
                <a:gd name="connsiteY35" fmla="*/ 704626 h 1499707"/>
                <a:gd name="connsiteX36" fmla="*/ 578896 w 1925881"/>
                <a:gd name="connsiteY36" fmla="*/ 849854 h 1499707"/>
                <a:gd name="connsiteX37" fmla="*/ 616548 w 1925881"/>
                <a:gd name="connsiteY37" fmla="*/ 946673 h 1499707"/>
                <a:gd name="connsiteX38" fmla="*/ 664957 w 1925881"/>
                <a:gd name="connsiteY38" fmla="*/ 978946 h 1499707"/>
                <a:gd name="connsiteX39" fmla="*/ 703132 w 1925881"/>
                <a:gd name="connsiteY39" fmla="*/ 983092 h 1499707"/>
                <a:gd name="connsiteX40" fmla="*/ 712657 w 1925881"/>
                <a:gd name="connsiteY40" fmla="*/ 1027542 h 1499707"/>
                <a:gd name="connsiteX41" fmla="*/ 692374 w 1925881"/>
                <a:gd name="connsiteY41" fmla="*/ 1065007 h 1499707"/>
                <a:gd name="connsiteX42" fmla="*/ 643965 w 1925881"/>
                <a:gd name="connsiteY42" fmla="*/ 1090930 h 1499707"/>
                <a:gd name="connsiteX43" fmla="*/ 572546 w 1925881"/>
                <a:gd name="connsiteY43" fmla="*/ 1128581 h 1499707"/>
                <a:gd name="connsiteX44" fmla="*/ 519729 w 1925881"/>
                <a:gd name="connsiteY44" fmla="*/ 1118795 h 1499707"/>
                <a:gd name="connsiteX45" fmla="*/ 487979 w 1925881"/>
                <a:gd name="connsiteY45" fmla="*/ 1112445 h 1499707"/>
                <a:gd name="connsiteX46" fmla="*/ 433855 w 1925881"/>
                <a:gd name="connsiteY46" fmla="*/ 1179195 h 1499707"/>
                <a:gd name="connsiteX47" fmla="*/ 347345 w 1925881"/>
                <a:gd name="connsiteY47" fmla="*/ 1232012 h 1499707"/>
                <a:gd name="connsiteX48" fmla="*/ 240030 w 1925881"/>
                <a:gd name="connsiteY48" fmla="*/ 1269402 h 1499707"/>
                <a:gd name="connsiteX49" fmla="*/ 149113 w 1925881"/>
                <a:gd name="connsiteY49" fmla="*/ 1288452 h 1499707"/>
                <a:gd name="connsiteX50" fmla="*/ 0 w 1925881"/>
                <a:gd name="connsiteY50" fmla="*/ 1299471 h 1499707"/>
                <a:gd name="connsiteX51" fmla="*/ 8741 w 1925881"/>
                <a:gd name="connsiteY51" fmla="*/ 1242508 h 1499707"/>
                <a:gd name="connsiteX52" fmla="*/ 218515 w 1925881"/>
                <a:gd name="connsiteY52" fmla="*/ 1134931 h 1499707"/>
                <a:gd name="connsiteX53" fmla="*/ 412153 w 1925881"/>
                <a:gd name="connsiteY53" fmla="*/ 968188 h 1499707"/>
                <a:gd name="connsiteX54" fmla="*/ 428289 w 1925881"/>
                <a:gd name="connsiteY54" fmla="*/ 833717 h 1499707"/>
                <a:gd name="connsiteX55" fmla="*/ 379880 w 1925881"/>
                <a:gd name="connsiteY55" fmla="*/ 484094 h 1499707"/>
                <a:gd name="connsiteX56" fmla="*/ 546623 w 1925881"/>
                <a:gd name="connsiteY56" fmla="*/ 355002 h 1499707"/>
                <a:gd name="connsiteX57" fmla="*/ 890868 w 1925881"/>
                <a:gd name="connsiteY57" fmla="*/ 349623 h 1499707"/>
                <a:gd name="connsiteX58" fmla="*/ 810186 w 1925881"/>
                <a:gd name="connsiteY58" fmla="*/ 188258 h 1499707"/>
                <a:gd name="connsiteX59" fmla="*/ 810186 w 1925881"/>
                <a:gd name="connsiteY59" fmla="*/ 0 h 1499707"/>
                <a:gd name="connsiteX60" fmla="*/ 1218976 w 1925881"/>
                <a:gd name="connsiteY60" fmla="*/ 26894 h 1499707"/>
                <a:gd name="connsiteX61" fmla="*/ 1891329 w 1925881"/>
                <a:gd name="connsiteY61" fmla="*/ 75303 h 1499707"/>
                <a:gd name="connsiteX0" fmla="*/ 1891329 w 1925881"/>
                <a:gd name="connsiteY0" fmla="*/ 75303 h 1505398"/>
                <a:gd name="connsiteX1" fmla="*/ 1925881 w 1925881"/>
                <a:gd name="connsiteY1" fmla="*/ 104663 h 1505398"/>
                <a:gd name="connsiteX2" fmla="*/ 1905598 w 1925881"/>
                <a:gd name="connsiteY2" fmla="*/ 154305 h 1505398"/>
                <a:gd name="connsiteX3" fmla="*/ 1857711 w 1925881"/>
                <a:gd name="connsiteY3" fmla="*/ 186316 h 1505398"/>
                <a:gd name="connsiteX4" fmla="*/ 1778075 w 1925881"/>
                <a:gd name="connsiteY4" fmla="*/ 200249 h 1505398"/>
                <a:gd name="connsiteX5" fmla="*/ 1654586 w 1925881"/>
                <a:gd name="connsiteY5" fmla="*/ 214443 h 1505398"/>
                <a:gd name="connsiteX6" fmla="*/ 1539950 w 1925881"/>
                <a:gd name="connsiteY6" fmla="*/ 301401 h 1505398"/>
                <a:gd name="connsiteX7" fmla="*/ 1385869 w 1925881"/>
                <a:gd name="connsiteY7" fmla="*/ 887095 h 1505398"/>
                <a:gd name="connsiteX8" fmla="*/ 1462966 w 1925881"/>
                <a:gd name="connsiteY8" fmla="*/ 1089510 h 1505398"/>
                <a:gd name="connsiteX9" fmla="*/ 1414818 w 1925881"/>
                <a:gd name="connsiteY9" fmla="*/ 1175310 h 1505398"/>
                <a:gd name="connsiteX10" fmla="*/ 1376718 w 1925881"/>
                <a:gd name="connsiteY10" fmla="*/ 1181660 h 1505398"/>
                <a:gd name="connsiteX11" fmla="*/ 1365885 w 1925881"/>
                <a:gd name="connsiteY11" fmla="*/ 1171164 h 1505398"/>
                <a:gd name="connsiteX12" fmla="*/ 1378585 w 1925881"/>
                <a:gd name="connsiteY12" fmla="*/ 1306867 h 1505398"/>
                <a:gd name="connsiteX13" fmla="*/ 1261036 w 1925881"/>
                <a:gd name="connsiteY13" fmla="*/ 1436146 h 1505398"/>
                <a:gd name="connsiteX14" fmla="*/ 1172509 w 1925881"/>
                <a:gd name="connsiteY14" fmla="*/ 1493109 h 1505398"/>
                <a:gd name="connsiteX15" fmla="*/ 1020744 w 1925881"/>
                <a:gd name="connsiteY15" fmla="*/ 1488963 h 1505398"/>
                <a:gd name="connsiteX16" fmla="*/ 1018279 w 1925881"/>
                <a:gd name="connsiteY16" fmla="*/ 1411978 h 1505398"/>
                <a:gd name="connsiteX17" fmla="*/ 1186703 w 1925881"/>
                <a:gd name="connsiteY17" fmla="*/ 1032734 h 1505398"/>
                <a:gd name="connsiteX18" fmla="*/ 1294280 w 1925881"/>
                <a:gd name="connsiteY18" fmla="*/ 548640 h 1505398"/>
                <a:gd name="connsiteX19" fmla="*/ 1307241 w 1925881"/>
                <a:gd name="connsiteY19" fmla="*/ 152885 h 1505398"/>
                <a:gd name="connsiteX20" fmla="*/ 991459 w 1925881"/>
                <a:gd name="connsiteY20" fmla="*/ 199539 h 1505398"/>
                <a:gd name="connsiteX21" fmla="*/ 1025675 w 1925881"/>
                <a:gd name="connsiteY21" fmla="*/ 320787 h 1505398"/>
                <a:gd name="connsiteX22" fmla="*/ 1049132 w 1925881"/>
                <a:gd name="connsiteY22" fmla="*/ 400759 h 1505398"/>
                <a:gd name="connsiteX23" fmla="*/ 1066950 w 1925881"/>
                <a:gd name="connsiteY23" fmla="*/ 489211 h 1505398"/>
                <a:gd name="connsiteX24" fmla="*/ 1069863 w 1925881"/>
                <a:gd name="connsiteY24" fmla="*/ 572807 h 1505398"/>
                <a:gd name="connsiteX25" fmla="*/ 1065456 w 1925881"/>
                <a:gd name="connsiteY25" fmla="*/ 639295 h 1505398"/>
                <a:gd name="connsiteX26" fmla="*/ 1066427 w 1925881"/>
                <a:gd name="connsiteY26" fmla="*/ 700479 h 1505398"/>
                <a:gd name="connsiteX27" fmla="*/ 1057873 w 1925881"/>
                <a:gd name="connsiteY27" fmla="*/ 761589 h 1505398"/>
                <a:gd name="connsiteX28" fmla="*/ 1037329 w 1925881"/>
                <a:gd name="connsiteY28" fmla="*/ 805852 h 1505398"/>
                <a:gd name="connsiteX29" fmla="*/ 1015104 w 1925881"/>
                <a:gd name="connsiteY29" fmla="*/ 837602 h 1505398"/>
                <a:gd name="connsiteX30" fmla="*/ 965723 w 1925881"/>
                <a:gd name="connsiteY30" fmla="*/ 844475 h 1505398"/>
                <a:gd name="connsiteX31" fmla="*/ 914923 w 1925881"/>
                <a:gd name="connsiteY31" fmla="*/ 828600 h 1505398"/>
                <a:gd name="connsiteX32" fmla="*/ 939277 w 1925881"/>
                <a:gd name="connsiteY32" fmla="*/ 747656 h 1505398"/>
                <a:gd name="connsiteX33" fmla="*/ 632684 w 1925881"/>
                <a:gd name="connsiteY33" fmla="*/ 484094 h 1505398"/>
                <a:gd name="connsiteX34" fmla="*/ 476698 w 1925881"/>
                <a:gd name="connsiteY34" fmla="*/ 457200 h 1505398"/>
                <a:gd name="connsiteX35" fmla="*/ 508971 w 1925881"/>
                <a:gd name="connsiteY35" fmla="*/ 704626 h 1505398"/>
                <a:gd name="connsiteX36" fmla="*/ 578896 w 1925881"/>
                <a:gd name="connsiteY36" fmla="*/ 849854 h 1505398"/>
                <a:gd name="connsiteX37" fmla="*/ 616548 w 1925881"/>
                <a:gd name="connsiteY37" fmla="*/ 946673 h 1505398"/>
                <a:gd name="connsiteX38" fmla="*/ 664957 w 1925881"/>
                <a:gd name="connsiteY38" fmla="*/ 978946 h 1505398"/>
                <a:gd name="connsiteX39" fmla="*/ 703132 w 1925881"/>
                <a:gd name="connsiteY39" fmla="*/ 983092 h 1505398"/>
                <a:gd name="connsiteX40" fmla="*/ 712657 w 1925881"/>
                <a:gd name="connsiteY40" fmla="*/ 1027542 h 1505398"/>
                <a:gd name="connsiteX41" fmla="*/ 692374 w 1925881"/>
                <a:gd name="connsiteY41" fmla="*/ 1065007 h 1505398"/>
                <a:gd name="connsiteX42" fmla="*/ 643965 w 1925881"/>
                <a:gd name="connsiteY42" fmla="*/ 1090930 h 1505398"/>
                <a:gd name="connsiteX43" fmla="*/ 572546 w 1925881"/>
                <a:gd name="connsiteY43" fmla="*/ 1128581 h 1505398"/>
                <a:gd name="connsiteX44" fmla="*/ 519729 w 1925881"/>
                <a:gd name="connsiteY44" fmla="*/ 1118795 h 1505398"/>
                <a:gd name="connsiteX45" fmla="*/ 487979 w 1925881"/>
                <a:gd name="connsiteY45" fmla="*/ 1112445 h 1505398"/>
                <a:gd name="connsiteX46" fmla="*/ 433855 w 1925881"/>
                <a:gd name="connsiteY46" fmla="*/ 1179195 h 1505398"/>
                <a:gd name="connsiteX47" fmla="*/ 347345 w 1925881"/>
                <a:gd name="connsiteY47" fmla="*/ 1232012 h 1505398"/>
                <a:gd name="connsiteX48" fmla="*/ 240030 w 1925881"/>
                <a:gd name="connsiteY48" fmla="*/ 1269402 h 1505398"/>
                <a:gd name="connsiteX49" fmla="*/ 149113 w 1925881"/>
                <a:gd name="connsiteY49" fmla="*/ 1288452 h 1505398"/>
                <a:gd name="connsiteX50" fmla="*/ 0 w 1925881"/>
                <a:gd name="connsiteY50" fmla="*/ 1299471 h 1505398"/>
                <a:gd name="connsiteX51" fmla="*/ 8741 w 1925881"/>
                <a:gd name="connsiteY51" fmla="*/ 1242508 h 1505398"/>
                <a:gd name="connsiteX52" fmla="*/ 218515 w 1925881"/>
                <a:gd name="connsiteY52" fmla="*/ 1134931 h 1505398"/>
                <a:gd name="connsiteX53" fmla="*/ 412153 w 1925881"/>
                <a:gd name="connsiteY53" fmla="*/ 968188 h 1505398"/>
                <a:gd name="connsiteX54" fmla="*/ 428289 w 1925881"/>
                <a:gd name="connsiteY54" fmla="*/ 833717 h 1505398"/>
                <a:gd name="connsiteX55" fmla="*/ 379880 w 1925881"/>
                <a:gd name="connsiteY55" fmla="*/ 484094 h 1505398"/>
                <a:gd name="connsiteX56" fmla="*/ 546623 w 1925881"/>
                <a:gd name="connsiteY56" fmla="*/ 355002 h 1505398"/>
                <a:gd name="connsiteX57" fmla="*/ 890868 w 1925881"/>
                <a:gd name="connsiteY57" fmla="*/ 349623 h 1505398"/>
                <a:gd name="connsiteX58" fmla="*/ 810186 w 1925881"/>
                <a:gd name="connsiteY58" fmla="*/ 188258 h 1505398"/>
                <a:gd name="connsiteX59" fmla="*/ 810186 w 1925881"/>
                <a:gd name="connsiteY59" fmla="*/ 0 h 1505398"/>
                <a:gd name="connsiteX60" fmla="*/ 1218976 w 1925881"/>
                <a:gd name="connsiteY60" fmla="*/ 26894 h 1505398"/>
                <a:gd name="connsiteX61" fmla="*/ 1891329 w 1925881"/>
                <a:gd name="connsiteY61" fmla="*/ 75303 h 1505398"/>
                <a:gd name="connsiteX0" fmla="*/ 1891329 w 1925881"/>
                <a:gd name="connsiteY0" fmla="*/ 75303 h 1501975"/>
                <a:gd name="connsiteX1" fmla="*/ 1925881 w 1925881"/>
                <a:gd name="connsiteY1" fmla="*/ 104663 h 1501975"/>
                <a:gd name="connsiteX2" fmla="*/ 1905598 w 1925881"/>
                <a:gd name="connsiteY2" fmla="*/ 154305 h 1501975"/>
                <a:gd name="connsiteX3" fmla="*/ 1857711 w 1925881"/>
                <a:gd name="connsiteY3" fmla="*/ 186316 h 1501975"/>
                <a:gd name="connsiteX4" fmla="*/ 1778075 w 1925881"/>
                <a:gd name="connsiteY4" fmla="*/ 200249 h 1501975"/>
                <a:gd name="connsiteX5" fmla="*/ 1654586 w 1925881"/>
                <a:gd name="connsiteY5" fmla="*/ 214443 h 1501975"/>
                <a:gd name="connsiteX6" fmla="*/ 1539950 w 1925881"/>
                <a:gd name="connsiteY6" fmla="*/ 301401 h 1501975"/>
                <a:gd name="connsiteX7" fmla="*/ 1385869 w 1925881"/>
                <a:gd name="connsiteY7" fmla="*/ 887095 h 1501975"/>
                <a:gd name="connsiteX8" fmla="*/ 1462966 w 1925881"/>
                <a:gd name="connsiteY8" fmla="*/ 1089510 h 1501975"/>
                <a:gd name="connsiteX9" fmla="*/ 1414818 w 1925881"/>
                <a:gd name="connsiteY9" fmla="*/ 1175310 h 1501975"/>
                <a:gd name="connsiteX10" fmla="*/ 1376718 w 1925881"/>
                <a:gd name="connsiteY10" fmla="*/ 1181660 h 1501975"/>
                <a:gd name="connsiteX11" fmla="*/ 1365885 w 1925881"/>
                <a:gd name="connsiteY11" fmla="*/ 1171164 h 1501975"/>
                <a:gd name="connsiteX12" fmla="*/ 1378585 w 1925881"/>
                <a:gd name="connsiteY12" fmla="*/ 1306867 h 1501975"/>
                <a:gd name="connsiteX13" fmla="*/ 1261036 w 1925881"/>
                <a:gd name="connsiteY13" fmla="*/ 1436146 h 1501975"/>
                <a:gd name="connsiteX14" fmla="*/ 1172509 w 1925881"/>
                <a:gd name="connsiteY14" fmla="*/ 1493109 h 1501975"/>
                <a:gd name="connsiteX15" fmla="*/ 1036619 w 1925881"/>
                <a:gd name="connsiteY15" fmla="*/ 1479438 h 1501975"/>
                <a:gd name="connsiteX16" fmla="*/ 1018279 w 1925881"/>
                <a:gd name="connsiteY16" fmla="*/ 1411978 h 1501975"/>
                <a:gd name="connsiteX17" fmla="*/ 1186703 w 1925881"/>
                <a:gd name="connsiteY17" fmla="*/ 1032734 h 1501975"/>
                <a:gd name="connsiteX18" fmla="*/ 1294280 w 1925881"/>
                <a:gd name="connsiteY18" fmla="*/ 548640 h 1501975"/>
                <a:gd name="connsiteX19" fmla="*/ 1307241 w 1925881"/>
                <a:gd name="connsiteY19" fmla="*/ 152885 h 1501975"/>
                <a:gd name="connsiteX20" fmla="*/ 991459 w 1925881"/>
                <a:gd name="connsiteY20" fmla="*/ 199539 h 1501975"/>
                <a:gd name="connsiteX21" fmla="*/ 1025675 w 1925881"/>
                <a:gd name="connsiteY21" fmla="*/ 320787 h 1501975"/>
                <a:gd name="connsiteX22" fmla="*/ 1049132 w 1925881"/>
                <a:gd name="connsiteY22" fmla="*/ 400759 h 1501975"/>
                <a:gd name="connsiteX23" fmla="*/ 1066950 w 1925881"/>
                <a:gd name="connsiteY23" fmla="*/ 489211 h 1501975"/>
                <a:gd name="connsiteX24" fmla="*/ 1069863 w 1925881"/>
                <a:gd name="connsiteY24" fmla="*/ 572807 h 1501975"/>
                <a:gd name="connsiteX25" fmla="*/ 1065456 w 1925881"/>
                <a:gd name="connsiteY25" fmla="*/ 639295 h 1501975"/>
                <a:gd name="connsiteX26" fmla="*/ 1066427 w 1925881"/>
                <a:gd name="connsiteY26" fmla="*/ 700479 h 1501975"/>
                <a:gd name="connsiteX27" fmla="*/ 1057873 w 1925881"/>
                <a:gd name="connsiteY27" fmla="*/ 761589 h 1501975"/>
                <a:gd name="connsiteX28" fmla="*/ 1037329 w 1925881"/>
                <a:gd name="connsiteY28" fmla="*/ 805852 h 1501975"/>
                <a:gd name="connsiteX29" fmla="*/ 1015104 w 1925881"/>
                <a:gd name="connsiteY29" fmla="*/ 837602 h 1501975"/>
                <a:gd name="connsiteX30" fmla="*/ 965723 w 1925881"/>
                <a:gd name="connsiteY30" fmla="*/ 844475 h 1501975"/>
                <a:gd name="connsiteX31" fmla="*/ 914923 w 1925881"/>
                <a:gd name="connsiteY31" fmla="*/ 828600 h 1501975"/>
                <a:gd name="connsiteX32" fmla="*/ 939277 w 1925881"/>
                <a:gd name="connsiteY32" fmla="*/ 747656 h 1501975"/>
                <a:gd name="connsiteX33" fmla="*/ 632684 w 1925881"/>
                <a:gd name="connsiteY33" fmla="*/ 484094 h 1501975"/>
                <a:gd name="connsiteX34" fmla="*/ 476698 w 1925881"/>
                <a:gd name="connsiteY34" fmla="*/ 457200 h 1501975"/>
                <a:gd name="connsiteX35" fmla="*/ 508971 w 1925881"/>
                <a:gd name="connsiteY35" fmla="*/ 704626 h 1501975"/>
                <a:gd name="connsiteX36" fmla="*/ 578896 w 1925881"/>
                <a:gd name="connsiteY36" fmla="*/ 849854 h 1501975"/>
                <a:gd name="connsiteX37" fmla="*/ 616548 w 1925881"/>
                <a:gd name="connsiteY37" fmla="*/ 946673 h 1501975"/>
                <a:gd name="connsiteX38" fmla="*/ 664957 w 1925881"/>
                <a:gd name="connsiteY38" fmla="*/ 978946 h 1501975"/>
                <a:gd name="connsiteX39" fmla="*/ 703132 w 1925881"/>
                <a:gd name="connsiteY39" fmla="*/ 983092 h 1501975"/>
                <a:gd name="connsiteX40" fmla="*/ 712657 w 1925881"/>
                <a:gd name="connsiteY40" fmla="*/ 1027542 h 1501975"/>
                <a:gd name="connsiteX41" fmla="*/ 692374 w 1925881"/>
                <a:gd name="connsiteY41" fmla="*/ 1065007 h 1501975"/>
                <a:gd name="connsiteX42" fmla="*/ 643965 w 1925881"/>
                <a:gd name="connsiteY42" fmla="*/ 1090930 h 1501975"/>
                <a:gd name="connsiteX43" fmla="*/ 572546 w 1925881"/>
                <a:gd name="connsiteY43" fmla="*/ 1128581 h 1501975"/>
                <a:gd name="connsiteX44" fmla="*/ 519729 w 1925881"/>
                <a:gd name="connsiteY44" fmla="*/ 1118795 h 1501975"/>
                <a:gd name="connsiteX45" fmla="*/ 487979 w 1925881"/>
                <a:gd name="connsiteY45" fmla="*/ 1112445 h 1501975"/>
                <a:gd name="connsiteX46" fmla="*/ 433855 w 1925881"/>
                <a:gd name="connsiteY46" fmla="*/ 1179195 h 1501975"/>
                <a:gd name="connsiteX47" fmla="*/ 347345 w 1925881"/>
                <a:gd name="connsiteY47" fmla="*/ 1232012 h 1501975"/>
                <a:gd name="connsiteX48" fmla="*/ 240030 w 1925881"/>
                <a:gd name="connsiteY48" fmla="*/ 1269402 h 1501975"/>
                <a:gd name="connsiteX49" fmla="*/ 149113 w 1925881"/>
                <a:gd name="connsiteY49" fmla="*/ 1288452 h 1501975"/>
                <a:gd name="connsiteX50" fmla="*/ 0 w 1925881"/>
                <a:gd name="connsiteY50" fmla="*/ 1299471 h 1501975"/>
                <a:gd name="connsiteX51" fmla="*/ 8741 w 1925881"/>
                <a:gd name="connsiteY51" fmla="*/ 1242508 h 1501975"/>
                <a:gd name="connsiteX52" fmla="*/ 218515 w 1925881"/>
                <a:gd name="connsiteY52" fmla="*/ 1134931 h 1501975"/>
                <a:gd name="connsiteX53" fmla="*/ 412153 w 1925881"/>
                <a:gd name="connsiteY53" fmla="*/ 968188 h 1501975"/>
                <a:gd name="connsiteX54" fmla="*/ 428289 w 1925881"/>
                <a:gd name="connsiteY54" fmla="*/ 833717 h 1501975"/>
                <a:gd name="connsiteX55" fmla="*/ 379880 w 1925881"/>
                <a:gd name="connsiteY55" fmla="*/ 484094 h 1501975"/>
                <a:gd name="connsiteX56" fmla="*/ 546623 w 1925881"/>
                <a:gd name="connsiteY56" fmla="*/ 355002 h 1501975"/>
                <a:gd name="connsiteX57" fmla="*/ 890868 w 1925881"/>
                <a:gd name="connsiteY57" fmla="*/ 349623 h 1501975"/>
                <a:gd name="connsiteX58" fmla="*/ 810186 w 1925881"/>
                <a:gd name="connsiteY58" fmla="*/ 188258 h 1501975"/>
                <a:gd name="connsiteX59" fmla="*/ 810186 w 1925881"/>
                <a:gd name="connsiteY59" fmla="*/ 0 h 1501975"/>
                <a:gd name="connsiteX60" fmla="*/ 1218976 w 1925881"/>
                <a:gd name="connsiteY60" fmla="*/ 26894 h 1501975"/>
                <a:gd name="connsiteX61" fmla="*/ 1891329 w 1925881"/>
                <a:gd name="connsiteY61" fmla="*/ 75303 h 1501975"/>
                <a:gd name="connsiteX0" fmla="*/ 1891329 w 1925881"/>
                <a:gd name="connsiteY0" fmla="*/ 75303 h 1504080"/>
                <a:gd name="connsiteX1" fmla="*/ 1925881 w 1925881"/>
                <a:gd name="connsiteY1" fmla="*/ 104663 h 1504080"/>
                <a:gd name="connsiteX2" fmla="*/ 1905598 w 1925881"/>
                <a:gd name="connsiteY2" fmla="*/ 154305 h 1504080"/>
                <a:gd name="connsiteX3" fmla="*/ 1857711 w 1925881"/>
                <a:gd name="connsiteY3" fmla="*/ 186316 h 1504080"/>
                <a:gd name="connsiteX4" fmla="*/ 1778075 w 1925881"/>
                <a:gd name="connsiteY4" fmla="*/ 200249 h 1504080"/>
                <a:gd name="connsiteX5" fmla="*/ 1654586 w 1925881"/>
                <a:gd name="connsiteY5" fmla="*/ 214443 h 1504080"/>
                <a:gd name="connsiteX6" fmla="*/ 1539950 w 1925881"/>
                <a:gd name="connsiteY6" fmla="*/ 301401 h 1504080"/>
                <a:gd name="connsiteX7" fmla="*/ 1385869 w 1925881"/>
                <a:gd name="connsiteY7" fmla="*/ 887095 h 1504080"/>
                <a:gd name="connsiteX8" fmla="*/ 1462966 w 1925881"/>
                <a:gd name="connsiteY8" fmla="*/ 1089510 h 1504080"/>
                <a:gd name="connsiteX9" fmla="*/ 1414818 w 1925881"/>
                <a:gd name="connsiteY9" fmla="*/ 1175310 h 1504080"/>
                <a:gd name="connsiteX10" fmla="*/ 1376718 w 1925881"/>
                <a:gd name="connsiteY10" fmla="*/ 1181660 h 1504080"/>
                <a:gd name="connsiteX11" fmla="*/ 1365885 w 1925881"/>
                <a:gd name="connsiteY11" fmla="*/ 1171164 h 1504080"/>
                <a:gd name="connsiteX12" fmla="*/ 1378585 w 1925881"/>
                <a:gd name="connsiteY12" fmla="*/ 1306867 h 1504080"/>
                <a:gd name="connsiteX13" fmla="*/ 1261036 w 1925881"/>
                <a:gd name="connsiteY13" fmla="*/ 1436146 h 1504080"/>
                <a:gd name="connsiteX14" fmla="*/ 1172509 w 1925881"/>
                <a:gd name="connsiteY14" fmla="*/ 1493109 h 1504080"/>
                <a:gd name="connsiteX15" fmla="*/ 1020744 w 1925881"/>
                <a:gd name="connsiteY15" fmla="*/ 1485788 h 1504080"/>
                <a:gd name="connsiteX16" fmla="*/ 1018279 w 1925881"/>
                <a:gd name="connsiteY16" fmla="*/ 1411978 h 1504080"/>
                <a:gd name="connsiteX17" fmla="*/ 1186703 w 1925881"/>
                <a:gd name="connsiteY17" fmla="*/ 1032734 h 1504080"/>
                <a:gd name="connsiteX18" fmla="*/ 1294280 w 1925881"/>
                <a:gd name="connsiteY18" fmla="*/ 548640 h 1504080"/>
                <a:gd name="connsiteX19" fmla="*/ 1307241 w 1925881"/>
                <a:gd name="connsiteY19" fmla="*/ 152885 h 1504080"/>
                <a:gd name="connsiteX20" fmla="*/ 991459 w 1925881"/>
                <a:gd name="connsiteY20" fmla="*/ 199539 h 1504080"/>
                <a:gd name="connsiteX21" fmla="*/ 1025675 w 1925881"/>
                <a:gd name="connsiteY21" fmla="*/ 320787 h 1504080"/>
                <a:gd name="connsiteX22" fmla="*/ 1049132 w 1925881"/>
                <a:gd name="connsiteY22" fmla="*/ 400759 h 1504080"/>
                <a:gd name="connsiteX23" fmla="*/ 1066950 w 1925881"/>
                <a:gd name="connsiteY23" fmla="*/ 489211 h 1504080"/>
                <a:gd name="connsiteX24" fmla="*/ 1069863 w 1925881"/>
                <a:gd name="connsiteY24" fmla="*/ 572807 h 1504080"/>
                <a:gd name="connsiteX25" fmla="*/ 1065456 w 1925881"/>
                <a:gd name="connsiteY25" fmla="*/ 639295 h 1504080"/>
                <a:gd name="connsiteX26" fmla="*/ 1066427 w 1925881"/>
                <a:gd name="connsiteY26" fmla="*/ 700479 h 1504080"/>
                <a:gd name="connsiteX27" fmla="*/ 1057873 w 1925881"/>
                <a:gd name="connsiteY27" fmla="*/ 761589 h 1504080"/>
                <a:gd name="connsiteX28" fmla="*/ 1037329 w 1925881"/>
                <a:gd name="connsiteY28" fmla="*/ 805852 h 1504080"/>
                <a:gd name="connsiteX29" fmla="*/ 1015104 w 1925881"/>
                <a:gd name="connsiteY29" fmla="*/ 837602 h 1504080"/>
                <a:gd name="connsiteX30" fmla="*/ 965723 w 1925881"/>
                <a:gd name="connsiteY30" fmla="*/ 844475 h 1504080"/>
                <a:gd name="connsiteX31" fmla="*/ 914923 w 1925881"/>
                <a:gd name="connsiteY31" fmla="*/ 828600 h 1504080"/>
                <a:gd name="connsiteX32" fmla="*/ 939277 w 1925881"/>
                <a:gd name="connsiteY32" fmla="*/ 747656 h 1504080"/>
                <a:gd name="connsiteX33" fmla="*/ 632684 w 1925881"/>
                <a:gd name="connsiteY33" fmla="*/ 484094 h 1504080"/>
                <a:gd name="connsiteX34" fmla="*/ 476698 w 1925881"/>
                <a:gd name="connsiteY34" fmla="*/ 457200 h 1504080"/>
                <a:gd name="connsiteX35" fmla="*/ 508971 w 1925881"/>
                <a:gd name="connsiteY35" fmla="*/ 704626 h 1504080"/>
                <a:gd name="connsiteX36" fmla="*/ 578896 w 1925881"/>
                <a:gd name="connsiteY36" fmla="*/ 849854 h 1504080"/>
                <a:gd name="connsiteX37" fmla="*/ 616548 w 1925881"/>
                <a:gd name="connsiteY37" fmla="*/ 946673 h 1504080"/>
                <a:gd name="connsiteX38" fmla="*/ 664957 w 1925881"/>
                <a:gd name="connsiteY38" fmla="*/ 978946 h 1504080"/>
                <a:gd name="connsiteX39" fmla="*/ 703132 w 1925881"/>
                <a:gd name="connsiteY39" fmla="*/ 983092 h 1504080"/>
                <a:gd name="connsiteX40" fmla="*/ 712657 w 1925881"/>
                <a:gd name="connsiteY40" fmla="*/ 1027542 h 1504080"/>
                <a:gd name="connsiteX41" fmla="*/ 692374 w 1925881"/>
                <a:gd name="connsiteY41" fmla="*/ 1065007 h 1504080"/>
                <a:gd name="connsiteX42" fmla="*/ 643965 w 1925881"/>
                <a:gd name="connsiteY42" fmla="*/ 1090930 h 1504080"/>
                <a:gd name="connsiteX43" fmla="*/ 572546 w 1925881"/>
                <a:gd name="connsiteY43" fmla="*/ 1128581 h 1504080"/>
                <a:gd name="connsiteX44" fmla="*/ 519729 w 1925881"/>
                <a:gd name="connsiteY44" fmla="*/ 1118795 h 1504080"/>
                <a:gd name="connsiteX45" fmla="*/ 487979 w 1925881"/>
                <a:gd name="connsiteY45" fmla="*/ 1112445 h 1504080"/>
                <a:gd name="connsiteX46" fmla="*/ 433855 w 1925881"/>
                <a:gd name="connsiteY46" fmla="*/ 1179195 h 1504080"/>
                <a:gd name="connsiteX47" fmla="*/ 347345 w 1925881"/>
                <a:gd name="connsiteY47" fmla="*/ 1232012 h 1504080"/>
                <a:gd name="connsiteX48" fmla="*/ 240030 w 1925881"/>
                <a:gd name="connsiteY48" fmla="*/ 1269402 h 1504080"/>
                <a:gd name="connsiteX49" fmla="*/ 149113 w 1925881"/>
                <a:gd name="connsiteY49" fmla="*/ 1288452 h 1504080"/>
                <a:gd name="connsiteX50" fmla="*/ 0 w 1925881"/>
                <a:gd name="connsiteY50" fmla="*/ 1299471 h 1504080"/>
                <a:gd name="connsiteX51" fmla="*/ 8741 w 1925881"/>
                <a:gd name="connsiteY51" fmla="*/ 1242508 h 1504080"/>
                <a:gd name="connsiteX52" fmla="*/ 218515 w 1925881"/>
                <a:gd name="connsiteY52" fmla="*/ 1134931 h 1504080"/>
                <a:gd name="connsiteX53" fmla="*/ 412153 w 1925881"/>
                <a:gd name="connsiteY53" fmla="*/ 968188 h 1504080"/>
                <a:gd name="connsiteX54" fmla="*/ 428289 w 1925881"/>
                <a:gd name="connsiteY54" fmla="*/ 833717 h 1504080"/>
                <a:gd name="connsiteX55" fmla="*/ 379880 w 1925881"/>
                <a:gd name="connsiteY55" fmla="*/ 484094 h 1504080"/>
                <a:gd name="connsiteX56" fmla="*/ 546623 w 1925881"/>
                <a:gd name="connsiteY56" fmla="*/ 355002 h 1504080"/>
                <a:gd name="connsiteX57" fmla="*/ 890868 w 1925881"/>
                <a:gd name="connsiteY57" fmla="*/ 349623 h 1504080"/>
                <a:gd name="connsiteX58" fmla="*/ 810186 w 1925881"/>
                <a:gd name="connsiteY58" fmla="*/ 188258 h 1504080"/>
                <a:gd name="connsiteX59" fmla="*/ 810186 w 1925881"/>
                <a:gd name="connsiteY59" fmla="*/ 0 h 1504080"/>
                <a:gd name="connsiteX60" fmla="*/ 1218976 w 1925881"/>
                <a:gd name="connsiteY60" fmla="*/ 26894 h 1504080"/>
                <a:gd name="connsiteX61" fmla="*/ 1891329 w 1925881"/>
                <a:gd name="connsiteY61" fmla="*/ 75303 h 1504080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62966 w 1925881"/>
                <a:gd name="connsiteY8" fmla="*/ 1089510 h 1502223"/>
                <a:gd name="connsiteX9" fmla="*/ 1414818 w 1925881"/>
                <a:gd name="connsiteY9" fmla="*/ 1175310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616548 w 1925881"/>
                <a:gd name="connsiteY37" fmla="*/ 946673 h 1502223"/>
                <a:gd name="connsiteX38" fmla="*/ 664957 w 1925881"/>
                <a:gd name="connsiteY38" fmla="*/ 978946 h 1502223"/>
                <a:gd name="connsiteX39" fmla="*/ 703132 w 1925881"/>
                <a:gd name="connsiteY39" fmla="*/ 983092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62966 w 1925881"/>
                <a:gd name="connsiteY8" fmla="*/ 10895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616548 w 1925881"/>
                <a:gd name="connsiteY37" fmla="*/ 946673 h 1502223"/>
                <a:gd name="connsiteX38" fmla="*/ 664957 w 1925881"/>
                <a:gd name="connsiteY38" fmla="*/ 978946 h 1502223"/>
                <a:gd name="connsiteX39" fmla="*/ 703132 w 1925881"/>
                <a:gd name="connsiteY39" fmla="*/ 983092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616548 w 1925881"/>
                <a:gd name="connsiteY37" fmla="*/ 946673 h 1502223"/>
                <a:gd name="connsiteX38" fmla="*/ 664957 w 1925881"/>
                <a:gd name="connsiteY38" fmla="*/ 978946 h 1502223"/>
                <a:gd name="connsiteX39" fmla="*/ 703132 w 1925881"/>
                <a:gd name="connsiteY39" fmla="*/ 983092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616548 w 1925881"/>
                <a:gd name="connsiteY37" fmla="*/ 946673 h 1502223"/>
                <a:gd name="connsiteX38" fmla="*/ 664957 w 1925881"/>
                <a:gd name="connsiteY38" fmla="*/ 978946 h 1502223"/>
                <a:gd name="connsiteX39" fmla="*/ 690432 w 1925881"/>
                <a:gd name="connsiteY39" fmla="*/ 998967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64957 w 1925881"/>
                <a:gd name="connsiteY38" fmla="*/ 978946 h 1502223"/>
                <a:gd name="connsiteX39" fmla="*/ 690432 w 1925881"/>
                <a:gd name="connsiteY39" fmla="*/ 998967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90432 w 1925881"/>
                <a:gd name="connsiteY39" fmla="*/ 998967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712657 w 1925881"/>
                <a:gd name="connsiteY40" fmla="*/ 102754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92374 w 1925881"/>
                <a:gd name="connsiteY41" fmla="*/ 1065007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43965 w 1925881"/>
                <a:gd name="connsiteY42" fmla="*/ 1090930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21740 w 1925881"/>
                <a:gd name="connsiteY42" fmla="*/ 1094105 h 1502223"/>
                <a:gd name="connsiteX43" fmla="*/ 572546 w 1925881"/>
                <a:gd name="connsiteY43" fmla="*/ 11285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21740 w 1925881"/>
                <a:gd name="connsiteY42" fmla="*/ 1094105 h 1502223"/>
                <a:gd name="connsiteX43" fmla="*/ 572546 w 1925881"/>
                <a:gd name="connsiteY43" fmla="*/ 1115881 h 1502223"/>
                <a:gd name="connsiteX44" fmla="*/ 519729 w 1925881"/>
                <a:gd name="connsiteY44" fmla="*/ 11187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21740 w 1925881"/>
                <a:gd name="connsiteY42" fmla="*/ 1094105 h 1502223"/>
                <a:gd name="connsiteX43" fmla="*/ 572546 w 1925881"/>
                <a:gd name="connsiteY43" fmla="*/ 1115881 h 1502223"/>
                <a:gd name="connsiteX44" fmla="*/ 510204 w 1925881"/>
                <a:gd name="connsiteY44" fmla="*/ 11060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940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21740 w 1925881"/>
                <a:gd name="connsiteY42" fmla="*/ 1094105 h 1502223"/>
                <a:gd name="connsiteX43" fmla="*/ 572546 w 1925881"/>
                <a:gd name="connsiteY43" fmla="*/ 1115881 h 1502223"/>
                <a:gd name="connsiteX44" fmla="*/ 510204 w 1925881"/>
                <a:gd name="connsiteY44" fmla="*/ 11060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3052 h 1502223"/>
                <a:gd name="connsiteX49" fmla="*/ 149113 w 1925881"/>
                <a:gd name="connsiteY49" fmla="*/ 128845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91329 w 1925881"/>
                <a:gd name="connsiteY0" fmla="*/ 75303 h 1502223"/>
                <a:gd name="connsiteX1" fmla="*/ 1925881 w 1925881"/>
                <a:gd name="connsiteY1" fmla="*/ 104663 h 1502223"/>
                <a:gd name="connsiteX2" fmla="*/ 1905598 w 1925881"/>
                <a:gd name="connsiteY2" fmla="*/ 154305 h 1502223"/>
                <a:gd name="connsiteX3" fmla="*/ 1857711 w 1925881"/>
                <a:gd name="connsiteY3" fmla="*/ 186316 h 1502223"/>
                <a:gd name="connsiteX4" fmla="*/ 1778075 w 1925881"/>
                <a:gd name="connsiteY4" fmla="*/ 200249 h 1502223"/>
                <a:gd name="connsiteX5" fmla="*/ 1654586 w 1925881"/>
                <a:gd name="connsiteY5" fmla="*/ 214443 h 1502223"/>
                <a:gd name="connsiteX6" fmla="*/ 1539950 w 1925881"/>
                <a:gd name="connsiteY6" fmla="*/ 301401 h 1502223"/>
                <a:gd name="connsiteX7" fmla="*/ 1385869 w 1925881"/>
                <a:gd name="connsiteY7" fmla="*/ 887095 h 1502223"/>
                <a:gd name="connsiteX8" fmla="*/ 1447091 w 1925881"/>
                <a:gd name="connsiteY8" fmla="*/ 1076810 h 1502223"/>
                <a:gd name="connsiteX9" fmla="*/ 1433868 w 1925881"/>
                <a:gd name="connsiteY9" fmla="*/ 1172135 h 1502223"/>
                <a:gd name="connsiteX10" fmla="*/ 1376718 w 1925881"/>
                <a:gd name="connsiteY10" fmla="*/ 1181660 h 1502223"/>
                <a:gd name="connsiteX11" fmla="*/ 1365885 w 1925881"/>
                <a:gd name="connsiteY11" fmla="*/ 1171164 h 1502223"/>
                <a:gd name="connsiteX12" fmla="*/ 1378585 w 1925881"/>
                <a:gd name="connsiteY12" fmla="*/ 1306867 h 1502223"/>
                <a:gd name="connsiteX13" fmla="*/ 1261036 w 1925881"/>
                <a:gd name="connsiteY13" fmla="*/ 1436146 h 1502223"/>
                <a:gd name="connsiteX14" fmla="*/ 1169334 w 1925881"/>
                <a:gd name="connsiteY14" fmla="*/ 1489934 h 1502223"/>
                <a:gd name="connsiteX15" fmla="*/ 1020744 w 1925881"/>
                <a:gd name="connsiteY15" fmla="*/ 1485788 h 1502223"/>
                <a:gd name="connsiteX16" fmla="*/ 1018279 w 1925881"/>
                <a:gd name="connsiteY16" fmla="*/ 1411978 h 1502223"/>
                <a:gd name="connsiteX17" fmla="*/ 1186703 w 1925881"/>
                <a:gd name="connsiteY17" fmla="*/ 1032734 h 1502223"/>
                <a:gd name="connsiteX18" fmla="*/ 1294280 w 1925881"/>
                <a:gd name="connsiteY18" fmla="*/ 548640 h 1502223"/>
                <a:gd name="connsiteX19" fmla="*/ 1307241 w 1925881"/>
                <a:gd name="connsiteY19" fmla="*/ 152885 h 1502223"/>
                <a:gd name="connsiteX20" fmla="*/ 991459 w 1925881"/>
                <a:gd name="connsiteY20" fmla="*/ 199539 h 1502223"/>
                <a:gd name="connsiteX21" fmla="*/ 1025675 w 1925881"/>
                <a:gd name="connsiteY21" fmla="*/ 320787 h 1502223"/>
                <a:gd name="connsiteX22" fmla="*/ 1049132 w 1925881"/>
                <a:gd name="connsiteY22" fmla="*/ 400759 h 1502223"/>
                <a:gd name="connsiteX23" fmla="*/ 1066950 w 1925881"/>
                <a:gd name="connsiteY23" fmla="*/ 489211 h 1502223"/>
                <a:gd name="connsiteX24" fmla="*/ 1069863 w 1925881"/>
                <a:gd name="connsiteY24" fmla="*/ 572807 h 1502223"/>
                <a:gd name="connsiteX25" fmla="*/ 1065456 w 1925881"/>
                <a:gd name="connsiteY25" fmla="*/ 639295 h 1502223"/>
                <a:gd name="connsiteX26" fmla="*/ 1066427 w 1925881"/>
                <a:gd name="connsiteY26" fmla="*/ 700479 h 1502223"/>
                <a:gd name="connsiteX27" fmla="*/ 1057873 w 1925881"/>
                <a:gd name="connsiteY27" fmla="*/ 761589 h 1502223"/>
                <a:gd name="connsiteX28" fmla="*/ 1037329 w 1925881"/>
                <a:gd name="connsiteY28" fmla="*/ 805852 h 1502223"/>
                <a:gd name="connsiteX29" fmla="*/ 1015104 w 1925881"/>
                <a:gd name="connsiteY29" fmla="*/ 837602 h 1502223"/>
                <a:gd name="connsiteX30" fmla="*/ 965723 w 1925881"/>
                <a:gd name="connsiteY30" fmla="*/ 844475 h 1502223"/>
                <a:gd name="connsiteX31" fmla="*/ 914923 w 1925881"/>
                <a:gd name="connsiteY31" fmla="*/ 828600 h 1502223"/>
                <a:gd name="connsiteX32" fmla="*/ 939277 w 1925881"/>
                <a:gd name="connsiteY32" fmla="*/ 747656 h 1502223"/>
                <a:gd name="connsiteX33" fmla="*/ 632684 w 1925881"/>
                <a:gd name="connsiteY33" fmla="*/ 484094 h 1502223"/>
                <a:gd name="connsiteX34" fmla="*/ 476698 w 1925881"/>
                <a:gd name="connsiteY34" fmla="*/ 457200 h 1502223"/>
                <a:gd name="connsiteX35" fmla="*/ 508971 w 1925881"/>
                <a:gd name="connsiteY35" fmla="*/ 704626 h 1502223"/>
                <a:gd name="connsiteX36" fmla="*/ 578896 w 1925881"/>
                <a:gd name="connsiteY36" fmla="*/ 849854 h 1502223"/>
                <a:gd name="connsiteX37" fmla="*/ 594323 w 1925881"/>
                <a:gd name="connsiteY37" fmla="*/ 921273 h 1502223"/>
                <a:gd name="connsiteX38" fmla="*/ 642732 w 1925881"/>
                <a:gd name="connsiteY38" fmla="*/ 982121 h 1502223"/>
                <a:gd name="connsiteX39" fmla="*/ 658682 w 1925881"/>
                <a:gd name="connsiteY39" fmla="*/ 1008492 h 1502223"/>
                <a:gd name="connsiteX40" fmla="*/ 690432 w 1925881"/>
                <a:gd name="connsiteY40" fmla="*/ 1033892 h 1502223"/>
                <a:gd name="connsiteX41" fmla="*/ 673324 w 1925881"/>
                <a:gd name="connsiteY41" fmla="*/ 1061832 h 1502223"/>
                <a:gd name="connsiteX42" fmla="*/ 621740 w 1925881"/>
                <a:gd name="connsiteY42" fmla="*/ 1094105 h 1502223"/>
                <a:gd name="connsiteX43" fmla="*/ 572546 w 1925881"/>
                <a:gd name="connsiteY43" fmla="*/ 1115881 h 1502223"/>
                <a:gd name="connsiteX44" fmla="*/ 510204 w 1925881"/>
                <a:gd name="connsiteY44" fmla="*/ 1106095 h 1502223"/>
                <a:gd name="connsiteX45" fmla="*/ 487979 w 1925881"/>
                <a:gd name="connsiteY45" fmla="*/ 1112445 h 1502223"/>
                <a:gd name="connsiteX46" fmla="*/ 433855 w 1925881"/>
                <a:gd name="connsiteY46" fmla="*/ 1179195 h 1502223"/>
                <a:gd name="connsiteX47" fmla="*/ 347345 w 1925881"/>
                <a:gd name="connsiteY47" fmla="*/ 1232012 h 1502223"/>
                <a:gd name="connsiteX48" fmla="*/ 240030 w 1925881"/>
                <a:gd name="connsiteY48" fmla="*/ 1263052 h 1502223"/>
                <a:gd name="connsiteX49" fmla="*/ 149113 w 1925881"/>
                <a:gd name="connsiteY49" fmla="*/ 1282102 h 1502223"/>
                <a:gd name="connsiteX50" fmla="*/ 0 w 1925881"/>
                <a:gd name="connsiteY50" fmla="*/ 1299471 h 1502223"/>
                <a:gd name="connsiteX51" fmla="*/ 8741 w 1925881"/>
                <a:gd name="connsiteY51" fmla="*/ 1242508 h 1502223"/>
                <a:gd name="connsiteX52" fmla="*/ 218515 w 1925881"/>
                <a:gd name="connsiteY52" fmla="*/ 1134931 h 1502223"/>
                <a:gd name="connsiteX53" fmla="*/ 412153 w 1925881"/>
                <a:gd name="connsiteY53" fmla="*/ 968188 h 1502223"/>
                <a:gd name="connsiteX54" fmla="*/ 428289 w 1925881"/>
                <a:gd name="connsiteY54" fmla="*/ 833717 h 1502223"/>
                <a:gd name="connsiteX55" fmla="*/ 379880 w 1925881"/>
                <a:gd name="connsiteY55" fmla="*/ 484094 h 1502223"/>
                <a:gd name="connsiteX56" fmla="*/ 546623 w 1925881"/>
                <a:gd name="connsiteY56" fmla="*/ 355002 h 1502223"/>
                <a:gd name="connsiteX57" fmla="*/ 890868 w 1925881"/>
                <a:gd name="connsiteY57" fmla="*/ 349623 h 1502223"/>
                <a:gd name="connsiteX58" fmla="*/ 810186 w 1925881"/>
                <a:gd name="connsiteY58" fmla="*/ 188258 h 1502223"/>
                <a:gd name="connsiteX59" fmla="*/ 810186 w 1925881"/>
                <a:gd name="connsiteY59" fmla="*/ 0 h 1502223"/>
                <a:gd name="connsiteX60" fmla="*/ 1218976 w 1925881"/>
                <a:gd name="connsiteY60" fmla="*/ 26894 h 1502223"/>
                <a:gd name="connsiteX61" fmla="*/ 1891329 w 1925881"/>
                <a:gd name="connsiteY61" fmla="*/ 75303 h 1502223"/>
                <a:gd name="connsiteX0" fmla="*/ 1882588 w 1917140"/>
                <a:gd name="connsiteY0" fmla="*/ 75303 h 1502223"/>
                <a:gd name="connsiteX1" fmla="*/ 1917140 w 1917140"/>
                <a:gd name="connsiteY1" fmla="*/ 104663 h 1502223"/>
                <a:gd name="connsiteX2" fmla="*/ 1896857 w 1917140"/>
                <a:gd name="connsiteY2" fmla="*/ 154305 h 1502223"/>
                <a:gd name="connsiteX3" fmla="*/ 1848970 w 1917140"/>
                <a:gd name="connsiteY3" fmla="*/ 186316 h 1502223"/>
                <a:gd name="connsiteX4" fmla="*/ 1769334 w 1917140"/>
                <a:gd name="connsiteY4" fmla="*/ 200249 h 1502223"/>
                <a:gd name="connsiteX5" fmla="*/ 1645845 w 1917140"/>
                <a:gd name="connsiteY5" fmla="*/ 214443 h 1502223"/>
                <a:gd name="connsiteX6" fmla="*/ 1531209 w 1917140"/>
                <a:gd name="connsiteY6" fmla="*/ 301401 h 1502223"/>
                <a:gd name="connsiteX7" fmla="*/ 1377128 w 1917140"/>
                <a:gd name="connsiteY7" fmla="*/ 887095 h 1502223"/>
                <a:gd name="connsiteX8" fmla="*/ 1438350 w 1917140"/>
                <a:gd name="connsiteY8" fmla="*/ 1076810 h 1502223"/>
                <a:gd name="connsiteX9" fmla="*/ 1425127 w 1917140"/>
                <a:gd name="connsiteY9" fmla="*/ 1172135 h 1502223"/>
                <a:gd name="connsiteX10" fmla="*/ 1367977 w 1917140"/>
                <a:gd name="connsiteY10" fmla="*/ 1181660 h 1502223"/>
                <a:gd name="connsiteX11" fmla="*/ 1357144 w 1917140"/>
                <a:gd name="connsiteY11" fmla="*/ 1171164 h 1502223"/>
                <a:gd name="connsiteX12" fmla="*/ 1369844 w 1917140"/>
                <a:gd name="connsiteY12" fmla="*/ 1306867 h 1502223"/>
                <a:gd name="connsiteX13" fmla="*/ 1252295 w 1917140"/>
                <a:gd name="connsiteY13" fmla="*/ 1436146 h 1502223"/>
                <a:gd name="connsiteX14" fmla="*/ 1160593 w 1917140"/>
                <a:gd name="connsiteY14" fmla="*/ 1489934 h 1502223"/>
                <a:gd name="connsiteX15" fmla="*/ 1012003 w 1917140"/>
                <a:gd name="connsiteY15" fmla="*/ 1485788 h 1502223"/>
                <a:gd name="connsiteX16" fmla="*/ 1009538 w 1917140"/>
                <a:gd name="connsiteY16" fmla="*/ 1411978 h 1502223"/>
                <a:gd name="connsiteX17" fmla="*/ 1177962 w 1917140"/>
                <a:gd name="connsiteY17" fmla="*/ 1032734 h 1502223"/>
                <a:gd name="connsiteX18" fmla="*/ 1285539 w 1917140"/>
                <a:gd name="connsiteY18" fmla="*/ 548640 h 1502223"/>
                <a:gd name="connsiteX19" fmla="*/ 1298500 w 1917140"/>
                <a:gd name="connsiteY19" fmla="*/ 152885 h 1502223"/>
                <a:gd name="connsiteX20" fmla="*/ 982718 w 1917140"/>
                <a:gd name="connsiteY20" fmla="*/ 199539 h 1502223"/>
                <a:gd name="connsiteX21" fmla="*/ 1016934 w 1917140"/>
                <a:gd name="connsiteY21" fmla="*/ 320787 h 1502223"/>
                <a:gd name="connsiteX22" fmla="*/ 1040391 w 1917140"/>
                <a:gd name="connsiteY22" fmla="*/ 400759 h 1502223"/>
                <a:gd name="connsiteX23" fmla="*/ 1058209 w 1917140"/>
                <a:gd name="connsiteY23" fmla="*/ 489211 h 1502223"/>
                <a:gd name="connsiteX24" fmla="*/ 1061122 w 1917140"/>
                <a:gd name="connsiteY24" fmla="*/ 572807 h 1502223"/>
                <a:gd name="connsiteX25" fmla="*/ 1056715 w 1917140"/>
                <a:gd name="connsiteY25" fmla="*/ 639295 h 1502223"/>
                <a:gd name="connsiteX26" fmla="*/ 1057686 w 1917140"/>
                <a:gd name="connsiteY26" fmla="*/ 700479 h 1502223"/>
                <a:gd name="connsiteX27" fmla="*/ 1049132 w 1917140"/>
                <a:gd name="connsiteY27" fmla="*/ 761589 h 1502223"/>
                <a:gd name="connsiteX28" fmla="*/ 1028588 w 1917140"/>
                <a:gd name="connsiteY28" fmla="*/ 805852 h 1502223"/>
                <a:gd name="connsiteX29" fmla="*/ 1006363 w 1917140"/>
                <a:gd name="connsiteY29" fmla="*/ 837602 h 1502223"/>
                <a:gd name="connsiteX30" fmla="*/ 956982 w 1917140"/>
                <a:gd name="connsiteY30" fmla="*/ 844475 h 1502223"/>
                <a:gd name="connsiteX31" fmla="*/ 906182 w 1917140"/>
                <a:gd name="connsiteY31" fmla="*/ 828600 h 1502223"/>
                <a:gd name="connsiteX32" fmla="*/ 930536 w 1917140"/>
                <a:gd name="connsiteY32" fmla="*/ 747656 h 1502223"/>
                <a:gd name="connsiteX33" fmla="*/ 623943 w 1917140"/>
                <a:gd name="connsiteY33" fmla="*/ 484094 h 1502223"/>
                <a:gd name="connsiteX34" fmla="*/ 467957 w 1917140"/>
                <a:gd name="connsiteY34" fmla="*/ 457200 h 1502223"/>
                <a:gd name="connsiteX35" fmla="*/ 500230 w 1917140"/>
                <a:gd name="connsiteY35" fmla="*/ 704626 h 1502223"/>
                <a:gd name="connsiteX36" fmla="*/ 570155 w 1917140"/>
                <a:gd name="connsiteY36" fmla="*/ 849854 h 1502223"/>
                <a:gd name="connsiteX37" fmla="*/ 585582 w 1917140"/>
                <a:gd name="connsiteY37" fmla="*/ 921273 h 1502223"/>
                <a:gd name="connsiteX38" fmla="*/ 633991 w 1917140"/>
                <a:gd name="connsiteY38" fmla="*/ 982121 h 1502223"/>
                <a:gd name="connsiteX39" fmla="*/ 649941 w 1917140"/>
                <a:gd name="connsiteY39" fmla="*/ 1008492 h 1502223"/>
                <a:gd name="connsiteX40" fmla="*/ 681691 w 1917140"/>
                <a:gd name="connsiteY40" fmla="*/ 1033892 h 1502223"/>
                <a:gd name="connsiteX41" fmla="*/ 664583 w 1917140"/>
                <a:gd name="connsiteY41" fmla="*/ 1061832 h 1502223"/>
                <a:gd name="connsiteX42" fmla="*/ 612999 w 1917140"/>
                <a:gd name="connsiteY42" fmla="*/ 1094105 h 1502223"/>
                <a:gd name="connsiteX43" fmla="*/ 563805 w 1917140"/>
                <a:gd name="connsiteY43" fmla="*/ 1115881 h 1502223"/>
                <a:gd name="connsiteX44" fmla="*/ 501463 w 1917140"/>
                <a:gd name="connsiteY44" fmla="*/ 1106095 h 1502223"/>
                <a:gd name="connsiteX45" fmla="*/ 479238 w 1917140"/>
                <a:gd name="connsiteY45" fmla="*/ 1112445 h 1502223"/>
                <a:gd name="connsiteX46" fmla="*/ 425114 w 1917140"/>
                <a:gd name="connsiteY46" fmla="*/ 1179195 h 1502223"/>
                <a:gd name="connsiteX47" fmla="*/ 338604 w 1917140"/>
                <a:gd name="connsiteY47" fmla="*/ 1232012 h 1502223"/>
                <a:gd name="connsiteX48" fmla="*/ 231289 w 1917140"/>
                <a:gd name="connsiteY48" fmla="*/ 1263052 h 1502223"/>
                <a:gd name="connsiteX49" fmla="*/ 140372 w 1917140"/>
                <a:gd name="connsiteY49" fmla="*/ 1282102 h 1502223"/>
                <a:gd name="connsiteX50" fmla="*/ 784 w 1917140"/>
                <a:gd name="connsiteY50" fmla="*/ 1296296 h 1502223"/>
                <a:gd name="connsiteX51" fmla="*/ 0 w 1917140"/>
                <a:gd name="connsiteY51" fmla="*/ 1242508 h 1502223"/>
                <a:gd name="connsiteX52" fmla="*/ 209774 w 1917140"/>
                <a:gd name="connsiteY52" fmla="*/ 1134931 h 1502223"/>
                <a:gd name="connsiteX53" fmla="*/ 403412 w 1917140"/>
                <a:gd name="connsiteY53" fmla="*/ 968188 h 1502223"/>
                <a:gd name="connsiteX54" fmla="*/ 419548 w 1917140"/>
                <a:gd name="connsiteY54" fmla="*/ 833717 h 1502223"/>
                <a:gd name="connsiteX55" fmla="*/ 371139 w 1917140"/>
                <a:gd name="connsiteY55" fmla="*/ 484094 h 1502223"/>
                <a:gd name="connsiteX56" fmla="*/ 537882 w 1917140"/>
                <a:gd name="connsiteY56" fmla="*/ 355002 h 1502223"/>
                <a:gd name="connsiteX57" fmla="*/ 882127 w 1917140"/>
                <a:gd name="connsiteY57" fmla="*/ 349623 h 1502223"/>
                <a:gd name="connsiteX58" fmla="*/ 801445 w 1917140"/>
                <a:gd name="connsiteY58" fmla="*/ 188258 h 1502223"/>
                <a:gd name="connsiteX59" fmla="*/ 801445 w 1917140"/>
                <a:gd name="connsiteY59" fmla="*/ 0 h 1502223"/>
                <a:gd name="connsiteX60" fmla="*/ 1210235 w 1917140"/>
                <a:gd name="connsiteY60" fmla="*/ 26894 h 1502223"/>
                <a:gd name="connsiteX61" fmla="*/ 1882588 w 1917140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998593 w 1933015"/>
                <a:gd name="connsiteY20" fmla="*/ 199539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54479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6659 w 1933015"/>
                <a:gd name="connsiteY50" fmla="*/ 1296296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998593 w 1933015"/>
                <a:gd name="connsiteY20" fmla="*/ 199539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6659 w 1933015"/>
                <a:gd name="connsiteY50" fmla="*/ 1296296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998593 w 1933015"/>
                <a:gd name="connsiteY20" fmla="*/ 199539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6659 w 1933015"/>
                <a:gd name="connsiteY50" fmla="*/ 1296296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998593 w 1933015"/>
                <a:gd name="connsiteY20" fmla="*/ 199539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1032809 w 1933015"/>
                <a:gd name="connsiteY21" fmla="*/ 320787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56266 w 1933015"/>
                <a:gd name="connsiteY22" fmla="*/ 400759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74084 w 1933015"/>
                <a:gd name="connsiteY23" fmla="*/ 489211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58209 w 1933015"/>
                <a:gd name="connsiteY23" fmla="*/ 511436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22057 w 1933015"/>
                <a:gd name="connsiteY31" fmla="*/ 828600 h 1502223"/>
                <a:gd name="connsiteX32" fmla="*/ 946411 w 1933015"/>
                <a:gd name="connsiteY32" fmla="*/ 747656 h 1502223"/>
                <a:gd name="connsiteX33" fmla="*/ 639818 w 1933015"/>
                <a:gd name="connsiteY33" fmla="*/ 484094 h 1502223"/>
                <a:gd name="connsiteX34" fmla="*/ 483832 w 1933015"/>
                <a:gd name="connsiteY34" fmla="*/ 457200 h 1502223"/>
                <a:gd name="connsiteX35" fmla="*/ 516105 w 1933015"/>
                <a:gd name="connsiteY35" fmla="*/ 704626 h 1502223"/>
                <a:gd name="connsiteX36" fmla="*/ 586030 w 1933015"/>
                <a:gd name="connsiteY36" fmla="*/ 849854 h 1502223"/>
                <a:gd name="connsiteX37" fmla="*/ 601457 w 1933015"/>
                <a:gd name="connsiteY37" fmla="*/ 921273 h 1502223"/>
                <a:gd name="connsiteX38" fmla="*/ 649866 w 1933015"/>
                <a:gd name="connsiteY38" fmla="*/ 982121 h 1502223"/>
                <a:gd name="connsiteX39" fmla="*/ 665816 w 1933015"/>
                <a:gd name="connsiteY39" fmla="*/ 1008492 h 1502223"/>
                <a:gd name="connsiteX40" fmla="*/ 697566 w 1933015"/>
                <a:gd name="connsiteY40" fmla="*/ 1033892 h 1502223"/>
                <a:gd name="connsiteX41" fmla="*/ 680458 w 1933015"/>
                <a:gd name="connsiteY41" fmla="*/ 1061832 h 1502223"/>
                <a:gd name="connsiteX42" fmla="*/ 628874 w 1933015"/>
                <a:gd name="connsiteY42" fmla="*/ 1094105 h 1502223"/>
                <a:gd name="connsiteX43" fmla="*/ 579680 w 1933015"/>
                <a:gd name="connsiteY43" fmla="*/ 1115881 h 1502223"/>
                <a:gd name="connsiteX44" fmla="*/ 517338 w 1933015"/>
                <a:gd name="connsiteY44" fmla="*/ 1106095 h 1502223"/>
                <a:gd name="connsiteX45" fmla="*/ 495113 w 1933015"/>
                <a:gd name="connsiteY45" fmla="*/ 1112445 h 1502223"/>
                <a:gd name="connsiteX46" fmla="*/ 440989 w 1933015"/>
                <a:gd name="connsiteY46" fmla="*/ 1179195 h 1502223"/>
                <a:gd name="connsiteX47" fmla="*/ 344954 w 1933015"/>
                <a:gd name="connsiteY47" fmla="*/ 1232012 h 1502223"/>
                <a:gd name="connsiteX48" fmla="*/ 247164 w 1933015"/>
                <a:gd name="connsiteY48" fmla="*/ 1263052 h 1502223"/>
                <a:gd name="connsiteX49" fmla="*/ 156247 w 1933015"/>
                <a:gd name="connsiteY49" fmla="*/ 1282102 h 1502223"/>
                <a:gd name="connsiteX50" fmla="*/ 19834 w 1933015"/>
                <a:gd name="connsiteY50" fmla="*/ 1293121 h 1502223"/>
                <a:gd name="connsiteX51" fmla="*/ 0 w 1933015"/>
                <a:gd name="connsiteY51" fmla="*/ 1248858 h 1502223"/>
                <a:gd name="connsiteX52" fmla="*/ 225649 w 1933015"/>
                <a:gd name="connsiteY52" fmla="*/ 1134931 h 1502223"/>
                <a:gd name="connsiteX53" fmla="*/ 419287 w 1933015"/>
                <a:gd name="connsiteY53" fmla="*/ 968188 h 1502223"/>
                <a:gd name="connsiteX54" fmla="*/ 435423 w 1933015"/>
                <a:gd name="connsiteY54" fmla="*/ 833717 h 1502223"/>
                <a:gd name="connsiteX55" fmla="*/ 387014 w 1933015"/>
                <a:gd name="connsiteY55" fmla="*/ 484094 h 1502223"/>
                <a:gd name="connsiteX56" fmla="*/ 553757 w 1933015"/>
                <a:gd name="connsiteY56" fmla="*/ 355002 h 1502223"/>
                <a:gd name="connsiteX57" fmla="*/ 898002 w 1933015"/>
                <a:gd name="connsiteY57" fmla="*/ 349623 h 1502223"/>
                <a:gd name="connsiteX58" fmla="*/ 817320 w 1933015"/>
                <a:gd name="connsiteY58" fmla="*/ 188258 h 1502223"/>
                <a:gd name="connsiteX59" fmla="*/ 817320 w 1933015"/>
                <a:gd name="connsiteY59" fmla="*/ 0 h 1502223"/>
                <a:gd name="connsiteX60" fmla="*/ 1226110 w 1933015"/>
                <a:gd name="connsiteY60" fmla="*/ 26894 h 1502223"/>
                <a:gd name="connsiteX61" fmla="*/ 1898463 w 1933015"/>
                <a:gd name="connsiteY61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58209 w 1933015"/>
                <a:gd name="connsiteY23" fmla="*/ 511436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72857 w 1933015"/>
                <a:gd name="connsiteY30" fmla="*/ 844475 h 1502223"/>
                <a:gd name="connsiteX31" fmla="*/ 946411 w 1933015"/>
                <a:gd name="connsiteY31" fmla="*/ 747656 h 1502223"/>
                <a:gd name="connsiteX32" fmla="*/ 639818 w 1933015"/>
                <a:gd name="connsiteY32" fmla="*/ 484094 h 1502223"/>
                <a:gd name="connsiteX33" fmla="*/ 483832 w 1933015"/>
                <a:gd name="connsiteY33" fmla="*/ 457200 h 1502223"/>
                <a:gd name="connsiteX34" fmla="*/ 516105 w 1933015"/>
                <a:gd name="connsiteY34" fmla="*/ 704626 h 1502223"/>
                <a:gd name="connsiteX35" fmla="*/ 586030 w 1933015"/>
                <a:gd name="connsiteY35" fmla="*/ 849854 h 1502223"/>
                <a:gd name="connsiteX36" fmla="*/ 601457 w 1933015"/>
                <a:gd name="connsiteY36" fmla="*/ 921273 h 1502223"/>
                <a:gd name="connsiteX37" fmla="*/ 649866 w 1933015"/>
                <a:gd name="connsiteY37" fmla="*/ 982121 h 1502223"/>
                <a:gd name="connsiteX38" fmla="*/ 665816 w 1933015"/>
                <a:gd name="connsiteY38" fmla="*/ 1008492 h 1502223"/>
                <a:gd name="connsiteX39" fmla="*/ 697566 w 1933015"/>
                <a:gd name="connsiteY39" fmla="*/ 1033892 h 1502223"/>
                <a:gd name="connsiteX40" fmla="*/ 680458 w 1933015"/>
                <a:gd name="connsiteY40" fmla="*/ 1061832 h 1502223"/>
                <a:gd name="connsiteX41" fmla="*/ 628874 w 1933015"/>
                <a:gd name="connsiteY41" fmla="*/ 1094105 h 1502223"/>
                <a:gd name="connsiteX42" fmla="*/ 579680 w 1933015"/>
                <a:gd name="connsiteY42" fmla="*/ 1115881 h 1502223"/>
                <a:gd name="connsiteX43" fmla="*/ 517338 w 1933015"/>
                <a:gd name="connsiteY43" fmla="*/ 1106095 h 1502223"/>
                <a:gd name="connsiteX44" fmla="*/ 495113 w 1933015"/>
                <a:gd name="connsiteY44" fmla="*/ 1112445 h 1502223"/>
                <a:gd name="connsiteX45" fmla="*/ 440989 w 1933015"/>
                <a:gd name="connsiteY45" fmla="*/ 1179195 h 1502223"/>
                <a:gd name="connsiteX46" fmla="*/ 344954 w 1933015"/>
                <a:gd name="connsiteY46" fmla="*/ 1232012 h 1502223"/>
                <a:gd name="connsiteX47" fmla="*/ 247164 w 1933015"/>
                <a:gd name="connsiteY47" fmla="*/ 1263052 h 1502223"/>
                <a:gd name="connsiteX48" fmla="*/ 156247 w 1933015"/>
                <a:gd name="connsiteY48" fmla="*/ 1282102 h 1502223"/>
                <a:gd name="connsiteX49" fmla="*/ 19834 w 1933015"/>
                <a:gd name="connsiteY49" fmla="*/ 1293121 h 1502223"/>
                <a:gd name="connsiteX50" fmla="*/ 0 w 1933015"/>
                <a:gd name="connsiteY50" fmla="*/ 1248858 h 1502223"/>
                <a:gd name="connsiteX51" fmla="*/ 225649 w 1933015"/>
                <a:gd name="connsiteY51" fmla="*/ 1134931 h 1502223"/>
                <a:gd name="connsiteX52" fmla="*/ 419287 w 1933015"/>
                <a:gd name="connsiteY52" fmla="*/ 968188 h 1502223"/>
                <a:gd name="connsiteX53" fmla="*/ 435423 w 1933015"/>
                <a:gd name="connsiteY53" fmla="*/ 833717 h 1502223"/>
                <a:gd name="connsiteX54" fmla="*/ 387014 w 1933015"/>
                <a:gd name="connsiteY54" fmla="*/ 484094 h 1502223"/>
                <a:gd name="connsiteX55" fmla="*/ 553757 w 1933015"/>
                <a:gd name="connsiteY55" fmla="*/ 355002 h 1502223"/>
                <a:gd name="connsiteX56" fmla="*/ 898002 w 1933015"/>
                <a:gd name="connsiteY56" fmla="*/ 349623 h 1502223"/>
                <a:gd name="connsiteX57" fmla="*/ 817320 w 1933015"/>
                <a:gd name="connsiteY57" fmla="*/ 188258 h 1502223"/>
                <a:gd name="connsiteX58" fmla="*/ 817320 w 1933015"/>
                <a:gd name="connsiteY58" fmla="*/ 0 h 1502223"/>
                <a:gd name="connsiteX59" fmla="*/ 1226110 w 1933015"/>
                <a:gd name="connsiteY59" fmla="*/ 26894 h 1502223"/>
                <a:gd name="connsiteX60" fmla="*/ 1898463 w 1933015"/>
                <a:gd name="connsiteY60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58209 w 1933015"/>
                <a:gd name="connsiteY23" fmla="*/ 511436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1022238 w 1933015"/>
                <a:gd name="connsiteY29" fmla="*/ 837602 h 1502223"/>
                <a:gd name="connsiteX30" fmla="*/ 946411 w 1933015"/>
                <a:gd name="connsiteY30" fmla="*/ 747656 h 1502223"/>
                <a:gd name="connsiteX31" fmla="*/ 639818 w 1933015"/>
                <a:gd name="connsiteY31" fmla="*/ 484094 h 1502223"/>
                <a:gd name="connsiteX32" fmla="*/ 483832 w 1933015"/>
                <a:gd name="connsiteY32" fmla="*/ 457200 h 1502223"/>
                <a:gd name="connsiteX33" fmla="*/ 516105 w 1933015"/>
                <a:gd name="connsiteY33" fmla="*/ 704626 h 1502223"/>
                <a:gd name="connsiteX34" fmla="*/ 586030 w 1933015"/>
                <a:gd name="connsiteY34" fmla="*/ 849854 h 1502223"/>
                <a:gd name="connsiteX35" fmla="*/ 601457 w 1933015"/>
                <a:gd name="connsiteY35" fmla="*/ 921273 h 1502223"/>
                <a:gd name="connsiteX36" fmla="*/ 649866 w 1933015"/>
                <a:gd name="connsiteY36" fmla="*/ 982121 h 1502223"/>
                <a:gd name="connsiteX37" fmla="*/ 665816 w 1933015"/>
                <a:gd name="connsiteY37" fmla="*/ 1008492 h 1502223"/>
                <a:gd name="connsiteX38" fmla="*/ 697566 w 1933015"/>
                <a:gd name="connsiteY38" fmla="*/ 1033892 h 1502223"/>
                <a:gd name="connsiteX39" fmla="*/ 680458 w 1933015"/>
                <a:gd name="connsiteY39" fmla="*/ 1061832 h 1502223"/>
                <a:gd name="connsiteX40" fmla="*/ 628874 w 1933015"/>
                <a:gd name="connsiteY40" fmla="*/ 1094105 h 1502223"/>
                <a:gd name="connsiteX41" fmla="*/ 579680 w 1933015"/>
                <a:gd name="connsiteY41" fmla="*/ 1115881 h 1502223"/>
                <a:gd name="connsiteX42" fmla="*/ 517338 w 1933015"/>
                <a:gd name="connsiteY42" fmla="*/ 1106095 h 1502223"/>
                <a:gd name="connsiteX43" fmla="*/ 495113 w 1933015"/>
                <a:gd name="connsiteY43" fmla="*/ 1112445 h 1502223"/>
                <a:gd name="connsiteX44" fmla="*/ 440989 w 1933015"/>
                <a:gd name="connsiteY44" fmla="*/ 1179195 h 1502223"/>
                <a:gd name="connsiteX45" fmla="*/ 344954 w 1933015"/>
                <a:gd name="connsiteY45" fmla="*/ 1232012 h 1502223"/>
                <a:gd name="connsiteX46" fmla="*/ 247164 w 1933015"/>
                <a:gd name="connsiteY46" fmla="*/ 1263052 h 1502223"/>
                <a:gd name="connsiteX47" fmla="*/ 156247 w 1933015"/>
                <a:gd name="connsiteY47" fmla="*/ 1282102 h 1502223"/>
                <a:gd name="connsiteX48" fmla="*/ 19834 w 1933015"/>
                <a:gd name="connsiteY48" fmla="*/ 1293121 h 1502223"/>
                <a:gd name="connsiteX49" fmla="*/ 0 w 1933015"/>
                <a:gd name="connsiteY49" fmla="*/ 1248858 h 1502223"/>
                <a:gd name="connsiteX50" fmla="*/ 225649 w 1933015"/>
                <a:gd name="connsiteY50" fmla="*/ 1134931 h 1502223"/>
                <a:gd name="connsiteX51" fmla="*/ 419287 w 1933015"/>
                <a:gd name="connsiteY51" fmla="*/ 968188 h 1502223"/>
                <a:gd name="connsiteX52" fmla="*/ 435423 w 1933015"/>
                <a:gd name="connsiteY52" fmla="*/ 833717 h 1502223"/>
                <a:gd name="connsiteX53" fmla="*/ 387014 w 1933015"/>
                <a:gd name="connsiteY53" fmla="*/ 484094 h 1502223"/>
                <a:gd name="connsiteX54" fmla="*/ 553757 w 1933015"/>
                <a:gd name="connsiteY54" fmla="*/ 355002 h 1502223"/>
                <a:gd name="connsiteX55" fmla="*/ 898002 w 1933015"/>
                <a:gd name="connsiteY55" fmla="*/ 349623 h 1502223"/>
                <a:gd name="connsiteX56" fmla="*/ 817320 w 1933015"/>
                <a:gd name="connsiteY56" fmla="*/ 188258 h 1502223"/>
                <a:gd name="connsiteX57" fmla="*/ 817320 w 1933015"/>
                <a:gd name="connsiteY57" fmla="*/ 0 h 1502223"/>
                <a:gd name="connsiteX58" fmla="*/ 1226110 w 1933015"/>
                <a:gd name="connsiteY58" fmla="*/ 26894 h 1502223"/>
                <a:gd name="connsiteX59" fmla="*/ 1898463 w 1933015"/>
                <a:gd name="connsiteY59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58209 w 1933015"/>
                <a:gd name="connsiteY23" fmla="*/ 511436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1044463 w 1933015"/>
                <a:gd name="connsiteY28" fmla="*/ 805852 h 1502223"/>
                <a:gd name="connsiteX29" fmla="*/ 946411 w 1933015"/>
                <a:gd name="connsiteY29" fmla="*/ 747656 h 1502223"/>
                <a:gd name="connsiteX30" fmla="*/ 639818 w 1933015"/>
                <a:gd name="connsiteY30" fmla="*/ 484094 h 1502223"/>
                <a:gd name="connsiteX31" fmla="*/ 483832 w 1933015"/>
                <a:gd name="connsiteY31" fmla="*/ 457200 h 1502223"/>
                <a:gd name="connsiteX32" fmla="*/ 516105 w 1933015"/>
                <a:gd name="connsiteY32" fmla="*/ 704626 h 1502223"/>
                <a:gd name="connsiteX33" fmla="*/ 586030 w 1933015"/>
                <a:gd name="connsiteY33" fmla="*/ 849854 h 1502223"/>
                <a:gd name="connsiteX34" fmla="*/ 601457 w 1933015"/>
                <a:gd name="connsiteY34" fmla="*/ 921273 h 1502223"/>
                <a:gd name="connsiteX35" fmla="*/ 649866 w 1933015"/>
                <a:gd name="connsiteY35" fmla="*/ 982121 h 1502223"/>
                <a:gd name="connsiteX36" fmla="*/ 665816 w 1933015"/>
                <a:gd name="connsiteY36" fmla="*/ 1008492 h 1502223"/>
                <a:gd name="connsiteX37" fmla="*/ 697566 w 1933015"/>
                <a:gd name="connsiteY37" fmla="*/ 1033892 h 1502223"/>
                <a:gd name="connsiteX38" fmla="*/ 680458 w 1933015"/>
                <a:gd name="connsiteY38" fmla="*/ 1061832 h 1502223"/>
                <a:gd name="connsiteX39" fmla="*/ 628874 w 1933015"/>
                <a:gd name="connsiteY39" fmla="*/ 1094105 h 1502223"/>
                <a:gd name="connsiteX40" fmla="*/ 579680 w 1933015"/>
                <a:gd name="connsiteY40" fmla="*/ 1115881 h 1502223"/>
                <a:gd name="connsiteX41" fmla="*/ 517338 w 1933015"/>
                <a:gd name="connsiteY41" fmla="*/ 1106095 h 1502223"/>
                <a:gd name="connsiteX42" fmla="*/ 495113 w 1933015"/>
                <a:gd name="connsiteY42" fmla="*/ 1112445 h 1502223"/>
                <a:gd name="connsiteX43" fmla="*/ 440989 w 1933015"/>
                <a:gd name="connsiteY43" fmla="*/ 1179195 h 1502223"/>
                <a:gd name="connsiteX44" fmla="*/ 344954 w 1933015"/>
                <a:gd name="connsiteY44" fmla="*/ 1232012 h 1502223"/>
                <a:gd name="connsiteX45" fmla="*/ 247164 w 1933015"/>
                <a:gd name="connsiteY45" fmla="*/ 1263052 h 1502223"/>
                <a:gd name="connsiteX46" fmla="*/ 156247 w 1933015"/>
                <a:gd name="connsiteY46" fmla="*/ 1282102 h 1502223"/>
                <a:gd name="connsiteX47" fmla="*/ 19834 w 1933015"/>
                <a:gd name="connsiteY47" fmla="*/ 1293121 h 1502223"/>
                <a:gd name="connsiteX48" fmla="*/ 0 w 1933015"/>
                <a:gd name="connsiteY48" fmla="*/ 1248858 h 1502223"/>
                <a:gd name="connsiteX49" fmla="*/ 225649 w 1933015"/>
                <a:gd name="connsiteY49" fmla="*/ 1134931 h 1502223"/>
                <a:gd name="connsiteX50" fmla="*/ 419287 w 1933015"/>
                <a:gd name="connsiteY50" fmla="*/ 968188 h 1502223"/>
                <a:gd name="connsiteX51" fmla="*/ 435423 w 1933015"/>
                <a:gd name="connsiteY51" fmla="*/ 833717 h 1502223"/>
                <a:gd name="connsiteX52" fmla="*/ 387014 w 1933015"/>
                <a:gd name="connsiteY52" fmla="*/ 484094 h 1502223"/>
                <a:gd name="connsiteX53" fmla="*/ 553757 w 1933015"/>
                <a:gd name="connsiteY53" fmla="*/ 355002 h 1502223"/>
                <a:gd name="connsiteX54" fmla="*/ 898002 w 1933015"/>
                <a:gd name="connsiteY54" fmla="*/ 349623 h 1502223"/>
                <a:gd name="connsiteX55" fmla="*/ 817320 w 1933015"/>
                <a:gd name="connsiteY55" fmla="*/ 188258 h 1502223"/>
                <a:gd name="connsiteX56" fmla="*/ 817320 w 1933015"/>
                <a:gd name="connsiteY56" fmla="*/ 0 h 1502223"/>
                <a:gd name="connsiteX57" fmla="*/ 1226110 w 1933015"/>
                <a:gd name="connsiteY57" fmla="*/ 26894 h 1502223"/>
                <a:gd name="connsiteX58" fmla="*/ 1898463 w 1933015"/>
                <a:gd name="connsiteY58" fmla="*/ 75303 h 1502223"/>
                <a:gd name="connsiteX0" fmla="*/ 1898463 w 1933015"/>
                <a:gd name="connsiteY0" fmla="*/ 75303 h 1502223"/>
                <a:gd name="connsiteX1" fmla="*/ 1933015 w 1933015"/>
                <a:gd name="connsiteY1" fmla="*/ 104663 h 1502223"/>
                <a:gd name="connsiteX2" fmla="*/ 1912732 w 1933015"/>
                <a:gd name="connsiteY2" fmla="*/ 154305 h 1502223"/>
                <a:gd name="connsiteX3" fmla="*/ 1864845 w 1933015"/>
                <a:gd name="connsiteY3" fmla="*/ 186316 h 1502223"/>
                <a:gd name="connsiteX4" fmla="*/ 1785209 w 1933015"/>
                <a:gd name="connsiteY4" fmla="*/ 200249 h 1502223"/>
                <a:gd name="connsiteX5" fmla="*/ 1661720 w 1933015"/>
                <a:gd name="connsiteY5" fmla="*/ 214443 h 1502223"/>
                <a:gd name="connsiteX6" fmla="*/ 1547084 w 1933015"/>
                <a:gd name="connsiteY6" fmla="*/ 301401 h 1502223"/>
                <a:gd name="connsiteX7" fmla="*/ 1393003 w 1933015"/>
                <a:gd name="connsiteY7" fmla="*/ 887095 h 1502223"/>
                <a:gd name="connsiteX8" fmla="*/ 1454225 w 1933015"/>
                <a:gd name="connsiteY8" fmla="*/ 1076810 h 1502223"/>
                <a:gd name="connsiteX9" fmla="*/ 1441002 w 1933015"/>
                <a:gd name="connsiteY9" fmla="*/ 1172135 h 1502223"/>
                <a:gd name="connsiteX10" fmla="*/ 1383852 w 1933015"/>
                <a:gd name="connsiteY10" fmla="*/ 1181660 h 1502223"/>
                <a:gd name="connsiteX11" fmla="*/ 1373019 w 1933015"/>
                <a:gd name="connsiteY11" fmla="*/ 1171164 h 1502223"/>
                <a:gd name="connsiteX12" fmla="*/ 1385719 w 1933015"/>
                <a:gd name="connsiteY12" fmla="*/ 1306867 h 1502223"/>
                <a:gd name="connsiteX13" fmla="*/ 1268170 w 1933015"/>
                <a:gd name="connsiteY13" fmla="*/ 1436146 h 1502223"/>
                <a:gd name="connsiteX14" fmla="*/ 1176468 w 1933015"/>
                <a:gd name="connsiteY14" fmla="*/ 1489934 h 1502223"/>
                <a:gd name="connsiteX15" fmla="*/ 1027878 w 1933015"/>
                <a:gd name="connsiteY15" fmla="*/ 1485788 h 1502223"/>
                <a:gd name="connsiteX16" fmla="*/ 1025413 w 1933015"/>
                <a:gd name="connsiteY16" fmla="*/ 1411978 h 1502223"/>
                <a:gd name="connsiteX17" fmla="*/ 1193837 w 1933015"/>
                <a:gd name="connsiteY17" fmla="*/ 1032734 h 1502223"/>
                <a:gd name="connsiteX18" fmla="*/ 1301414 w 1933015"/>
                <a:gd name="connsiteY18" fmla="*/ 548640 h 1502223"/>
                <a:gd name="connsiteX19" fmla="*/ 1314375 w 1933015"/>
                <a:gd name="connsiteY19" fmla="*/ 152885 h 1502223"/>
                <a:gd name="connsiteX20" fmla="*/ 893818 w 1933015"/>
                <a:gd name="connsiteY20" fmla="*/ 158264 h 1502223"/>
                <a:gd name="connsiteX21" fmla="*/ 969309 w 1933015"/>
                <a:gd name="connsiteY21" fmla="*/ 323962 h 1502223"/>
                <a:gd name="connsiteX22" fmla="*/ 1043566 w 1933015"/>
                <a:gd name="connsiteY22" fmla="*/ 416634 h 1502223"/>
                <a:gd name="connsiteX23" fmla="*/ 1058209 w 1933015"/>
                <a:gd name="connsiteY23" fmla="*/ 511436 h 1502223"/>
                <a:gd name="connsiteX24" fmla="*/ 1076997 w 1933015"/>
                <a:gd name="connsiteY24" fmla="*/ 572807 h 1502223"/>
                <a:gd name="connsiteX25" fmla="*/ 1072590 w 1933015"/>
                <a:gd name="connsiteY25" fmla="*/ 639295 h 1502223"/>
                <a:gd name="connsiteX26" fmla="*/ 1073561 w 1933015"/>
                <a:gd name="connsiteY26" fmla="*/ 700479 h 1502223"/>
                <a:gd name="connsiteX27" fmla="*/ 1065007 w 1933015"/>
                <a:gd name="connsiteY27" fmla="*/ 761589 h 1502223"/>
                <a:gd name="connsiteX28" fmla="*/ 977788 w 1933015"/>
                <a:gd name="connsiteY28" fmla="*/ 726477 h 1502223"/>
                <a:gd name="connsiteX29" fmla="*/ 946411 w 1933015"/>
                <a:gd name="connsiteY29" fmla="*/ 747656 h 1502223"/>
                <a:gd name="connsiteX30" fmla="*/ 639818 w 1933015"/>
                <a:gd name="connsiteY30" fmla="*/ 484094 h 1502223"/>
                <a:gd name="connsiteX31" fmla="*/ 483832 w 1933015"/>
                <a:gd name="connsiteY31" fmla="*/ 457200 h 1502223"/>
                <a:gd name="connsiteX32" fmla="*/ 516105 w 1933015"/>
                <a:gd name="connsiteY32" fmla="*/ 704626 h 1502223"/>
                <a:gd name="connsiteX33" fmla="*/ 586030 w 1933015"/>
                <a:gd name="connsiteY33" fmla="*/ 849854 h 1502223"/>
                <a:gd name="connsiteX34" fmla="*/ 601457 w 1933015"/>
                <a:gd name="connsiteY34" fmla="*/ 921273 h 1502223"/>
                <a:gd name="connsiteX35" fmla="*/ 649866 w 1933015"/>
                <a:gd name="connsiteY35" fmla="*/ 982121 h 1502223"/>
                <a:gd name="connsiteX36" fmla="*/ 665816 w 1933015"/>
                <a:gd name="connsiteY36" fmla="*/ 1008492 h 1502223"/>
                <a:gd name="connsiteX37" fmla="*/ 697566 w 1933015"/>
                <a:gd name="connsiteY37" fmla="*/ 1033892 h 1502223"/>
                <a:gd name="connsiteX38" fmla="*/ 680458 w 1933015"/>
                <a:gd name="connsiteY38" fmla="*/ 1061832 h 1502223"/>
                <a:gd name="connsiteX39" fmla="*/ 628874 w 1933015"/>
                <a:gd name="connsiteY39" fmla="*/ 1094105 h 1502223"/>
                <a:gd name="connsiteX40" fmla="*/ 579680 w 1933015"/>
                <a:gd name="connsiteY40" fmla="*/ 1115881 h 1502223"/>
                <a:gd name="connsiteX41" fmla="*/ 517338 w 1933015"/>
                <a:gd name="connsiteY41" fmla="*/ 1106095 h 1502223"/>
                <a:gd name="connsiteX42" fmla="*/ 495113 w 1933015"/>
                <a:gd name="connsiteY42" fmla="*/ 1112445 h 1502223"/>
                <a:gd name="connsiteX43" fmla="*/ 440989 w 1933015"/>
                <a:gd name="connsiteY43" fmla="*/ 1179195 h 1502223"/>
                <a:gd name="connsiteX44" fmla="*/ 344954 w 1933015"/>
                <a:gd name="connsiteY44" fmla="*/ 1232012 h 1502223"/>
                <a:gd name="connsiteX45" fmla="*/ 247164 w 1933015"/>
                <a:gd name="connsiteY45" fmla="*/ 1263052 h 1502223"/>
                <a:gd name="connsiteX46" fmla="*/ 156247 w 1933015"/>
                <a:gd name="connsiteY46" fmla="*/ 1282102 h 1502223"/>
                <a:gd name="connsiteX47" fmla="*/ 19834 w 1933015"/>
                <a:gd name="connsiteY47" fmla="*/ 1293121 h 1502223"/>
                <a:gd name="connsiteX48" fmla="*/ 0 w 1933015"/>
                <a:gd name="connsiteY48" fmla="*/ 1248858 h 1502223"/>
                <a:gd name="connsiteX49" fmla="*/ 225649 w 1933015"/>
                <a:gd name="connsiteY49" fmla="*/ 1134931 h 1502223"/>
                <a:gd name="connsiteX50" fmla="*/ 419287 w 1933015"/>
                <a:gd name="connsiteY50" fmla="*/ 968188 h 1502223"/>
                <a:gd name="connsiteX51" fmla="*/ 435423 w 1933015"/>
                <a:gd name="connsiteY51" fmla="*/ 833717 h 1502223"/>
                <a:gd name="connsiteX52" fmla="*/ 387014 w 1933015"/>
                <a:gd name="connsiteY52" fmla="*/ 484094 h 1502223"/>
                <a:gd name="connsiteX53" fmla="*/ 553757 w 1933015"/>
                <a:gd name="connsiteY53" fmla="*/ 355002 h 1502223"/>
                <a:gd name="connsiteX54" fmla="*/ 898002 w 1933015"/>
                <a:gd name="connsiteY54" fmla="*/ 349623 h 1502223"/>
                <a:gd name="connsiteX55" fmla="*/ 817320 w 1933015"/>
                <a:gd name="connsiteY55" fmla="*/ 188258 h 1502223"/>
                <a:gd name="connsiteX56" fmla="*/ 817320 w 1933015"/>
                <a:gd name="connsiteY56" fmla="*/ 0 h 1502223"/>
                <a:gd name="connsiteX57" fmla="*/ 1226110 w 1933015"/>
                <a:gd name="connsiteY57" fmla="*/ 26894 h 1502223"/>
                <a:gd name="connsiteX58" fmla="*/ 1898463 w 1933015"/>
                <a:gd name="connsiteY58" fmla="*/ 75303 h 1502223"/>
                <a:gd name="connsiteX0" fmla="*/ 1878629 w 1913181"/>
                <a:gd name="connsiteY0" fmla="*/ 75303 h 1502223"/>
                <a:gd name="connsiteX1" fmla="*/ 1913181 w 1913181"/>
                <a:gd name="connsiteY1" fmla="*/ 104663 h 1502223"/>
                <a:gd name="connsiteX2" fmla="*/ 1892898 w 1913181"/>
                <a:gd name="connsiteY2" fmla="*/ 154305 h 1502223"/>
                <a:gd name="connsiteX3" fmla="*/ 1845011 w 1913181"/>
                <a:gd name="connsiteY3" fmla="*/ 186316 h 1502223"/>
                <a:gd name="connsiteX4" fmla="*/ 1765375 w 1913181"/>
                <a:gd name="connsiteY4" fmla="*/ 200249 h 1502223"/>
                <a:gd name="connsiteX5" fmla="*/ 1641886 w 1913181"/>
                <a:gd name="connsiteY5" fmla="*/ 214443 h 1502223"/>
                <a:gd name="connsiteX6" fmla="*/ 1527250 w 1913181"/>
                <a:gd name="connsiteY6" fmla="*/ 301401 h 1502223"/>
                <a:gd name="connsiteX7" fmla="*/ 1373169 w 1913181"/>
                <a:gd name="connsiteY7" fmla="*/ 887095 h 1502223"/>
                <a:gd name="connsiteX8" fmla="*/ 1434391 w 1913181"/>
                <a:gd name="connsiteY8" fmla="*/ 1076810 h 1502223"/>
                <a:gd name="connsiteX9" fmla="*/ 1421168 w 1913181"/>
                <a:gd name="connsiteY9" fmla="*/ 1172135 h 1502223"/>
                <a:gd name="connsiteX10" fmla="*/ 1364018 w 1913181"/>
                <a:gd name="connsiteY10" fmla="*/ 1181660 h 1502223"/>
                <a:gd name="connsiteX11" fmla="*/ 1353185 w 1913181"/>
                <a:gd name="connsiteY11" fmla="*/ 1171164 h 1502223"/>
                <a:gd name="connsiteX12" fmla="*/ 1365885 w 1913181"/>
                <a:gd name="connsiteY12" fmla="*/ 1306867 h 1502223"/>
                <a:gd name="connsiteX13" fmla="*/ 1248336 w 1913181"/>
                <a:gd name="connsiteY13" fmla="*/ 1436146 h 1502223"/>
                <a:gd name="connsiteX14" fmla="*/ 1156634 w 1913181"/>
                <a:gd name="connsiteY14" fmla="*/ 1489934 h 1502223"/>
                <a:gd name="connsiteX15" fmla="*/ 1008044 w 1913181"/>
                <a:gd name="connsiteY15" fmla="*/ 1485788 h 1502223"/>
                <a:gd name="connsiteX16" fmla="*/ 1005579 w 1913181"/>
                <a:gd name="connsiteY16" fmla="*/ 1411978 h 1502223"/>
                <a:gd name="connsiteX17" fmla="*/ 1174003 w 1913181"/>
                <a:gd name="connsiteY17" fmla="*/ 1032734 h 1502223"/>
                <a:gd name="connsiteX18" fmla="*/ 1281580 w 1913181"/>
                <a:gd name="connsiteY18" fmla="*/ 548640 h 1502223"/>
                <a:gd name="connsiteX19" fmla="*/ 1294541 w 1913181"/>
                <a:gd name="connsiteY19" fmla="*/ 152885 h 1502223"/>
                <a:gd name="connsiteX20" fmla="*/ 873984 w 1913181"/>
                <a:gd name="connsiteY20" fmla="*/ 158264 h 1502223"/>
                <a:gd name="connsiteX21" fmla="*/ 949475 w 1913181"/>
                <a:gd name="connsiteY21" fmla="*/ 323962 h 1502223"/>
                <a:gd name="connsiteX22" fmla="*/ 1023732 w 1913181"/>
                <a:gd name="connsiteY22" fmla="*/ 416634 h 1502223"/>
                <a:gd name="connsiteX23" fmla="*/ 1038375 w 1913181"/>
                <a:gd name="connsiteY23" fmla="*/ 511436 h 1502223"/>
                <a:gd name="connsiteX24" fmla="*/ 1057163 w 1913181"/>
                <a:gd name="connsiteY24" fmla="*/ 572807 h 1502223"/>
                <a:gd name="connsiteX25" fmla="*/ 1052756 w 1913181"/>
                <a:gd name="connsiteY25" fmla="*/ 639295 h 1502223"/>
                <a:gd name="connsiteX26" fmla="*/ 1053727 w 1913181"/>
                <a:gd name="connsiteY26" fmla="*/ 700479 h 1502223"/>
                <a:gd name="connsiteX27" fmla="*/ 1045173 w 1913181"/>
                <a:gd name="connsiteY27" fmla="*/ 761589 h 1502223"/>
                <a:gd name="connsiteX28" fmla="*/ 957954 w 1913181"/>
                <a:gd name="connsiteY28" fmla="*/ 726477 h 1502223"/>
                <a:gd name="connsiteX29" fmla="*/ 926577 w 1913181"/>
                <a:gd name="connsiteY29" fmla="*/ 747656 h 1502223"/>
                <a:gd name="connsiteX30" fmla="*/ 619984 w 1913181"/>
                <a:gd name="connsiteY30" fmla="*/ 484094 h 1502223"/>
                <a:gd name="connsiteX31" fmla="*/ 463998 w 1913181"/>
                <a:gd name="connsiteY31" fmla="*/ 457200 h 1502223"/>
                <a:gd name="connsiteX32" fmla="*/ 496271 w 1913181"/>
                <a:gd name="connsiteY32" fmla="*/ 704626 h 1502223"/>
                <a:gd name="connsiteX33" fmla="*/ 566196 w 1913181"/>
                <a:gd name="connsiteY33" fmla="*/ 849854 h 1502223"/>
                <a:gd name="connsiteX34" fmla="*/ 581623 w 1913181"/>
                <a:gd name="connsiteY34" fmla="*/ 921273 h 1502223"/>
                <a:gd name="connsiteX35" fmla="*/ 630032 w 1913181"/>
                <a:gd name="connsiteY35" fmla="*/ 982121 h 1502223"/>
                <a:gd name="connsiteX36" fmla="*/ 645982 w 1913181"/>
                <a:gd name="connsiteY36" fmla="*/ 1008492 h 1502223"/>
                <a:gd name="connsiteX37" fmla="*/ 677732 w 1913181"/>
                <a:gd name="connsiteY37" fmla="*/ 1033892 h 1502223"/>
                <a:gd name="connsiteX38" fmla="*/ 660624 w 1913181"/>
                <a:gd name="connsiteY38" fmla="*/ 1061832 h 1502223"/>
                <a:gd name="connsiteX39" fmla="*/ 609040 w 1913181"/>
                <a:gd name="connsiteY39" fmla="*/ 1094105 h 1502223"/>
                <a:gd name="connsiteX40" fmla="*/ 559846 w 1913181"/>
                <a:gd name="connsiteY40" fmla="*/ 1115881 h 1502223"/>
                <a:gd name="connsiteX41" fmla="*/ 497504 w 1913181"/>
                <a:gd name="connsiteY41" fmla="*/ 1106095 h 1502223"/>
                <a:gd name="connsiteX42" fmla="*/ 475279 w 1913181"/>
                <a:gd name="connsiteY42" fmla="*/ 1112445 h 1502223"/>
                <a:gd name="connsiteX43" fmla="*/ 421155 w 1913181"/>
                <a:gd name="connsiteY43" fmla="*/ 1179195 h 1502223"/>
                <a:gd name="connsiteX44" fmla="*/ 325120 w 1913181"/>
                <a:gd name="connsiteY44" fmla="*/ 1232012 h 1502223"/>
                <a:gd name="connsiteX45" fmla="*/ 227330 w 1913181"/>
                <a:gd name="connsiteY45" fmla="*/ 1263052 h 1502223"/>
                <a:gd name="connsiteX46" fmla="*/ 136413 w 1913181"/>
                <a:gd name="connsiteY46" fmla="*/ 1282102 h 1502223"/>
                <a:gd name="connsiteX47" fmla="*/ 0 w 1913181"/>
                <a:gd name="connsiteY47" fmla="*/ 1293121 h 1502223"/>
                <a:gd name="connsiteX48" fmla="*/ 205815 w 1913181"/>
                <a:gd name="connsiteY48" fmla="*/ 1134931 h 1502223"/>
                <a:gd name="connsiteX49" fmla="*/ 399453 w 1913181"/>
                <a:gd name="connsiteY49" fmla="*/ 968188 h 1502223"/>
                <a:gd name="connsiteX50" fmla="*/ 415589 w 1913181"/>
                <a:gd name="connsiteY50" fmla="*/ 833717 h 1502223"/>
                <a:gd name="connsiteX51" fmla="*/ 367180 w 1913181"/>
                <a:gd name="connsiteY51" fmla="*/ 484094 h 1502223"/>
                <a:gd name="connsiteX52" fmla="*/ 533923 w 1913181"/>
                <a:gd name="connsiteY52" fmla="*/ 355002 h 1502223"/>
                <a:gd name="connsiteX53" fmla="*/ 878168 w 1913181"/>
                <a:gd name="connsiteY53" fmla="*/ 349623 h 1502223"/>
                <a:gd name="connsiteX54" fmla="*/ 797486 w 1913181"/>
                <a:gd name="connsiteY54" fmla="*/ 188258 h 1502223"/>
                <a:gd name="connsiteX55" fmla="*/ 797486 w 1913181"/>
                <a:gd name="connsiteY55" fmla="*/ 0 h 1502223"/>
                <a:gd name="connsiteX56" fmla="*/ 1206276 w 1913181"/>
                <a:gd name="connsiteY56" fmla="*/ 26894 h 1502223"/>
                <a:gd name="connsiteX57" fmla="*/ 1878629 w 1913181"/>
                <a:gd name="connsiteY57" fmla="*/ 75303 h 1502223"/>
                <a:gd name="connsiteX0" fmla="*/ 1742216 w 1776768"/>
                <a:gd name="connsiteY0" fmla="*/ 75303 h 1502223"/>
                <a:gd name="connsiteX1" fmla="*/ 1776768 w 1776768"/>
                <a:gd name="connsiteY1" fmla="*/ 104663 h 1502223"/>
                <a:gd name="connsiteX2" fmla="*/ 1756485 w 1776768"/>
                <a:gd name="connsiteY2" fmla="*/ 154305 h 1502223"/>
                <a:gd name="connsiteX3" fmla="*/ 1708598 w 1776768"/>
                <a:gd name="connsiteY3" fmla="*/ 186316 h 1502223"/>
                <a:gd name="connsiteX4" fmla="*/ 1628962 w 1776768"/>
                <a:gd name="connsiteY4" fmla="*/ 200249 h 1502223"/>
                <a:gd name="connsiteX5" fmla="*/ 1505473 w 1776768"/>
                <a:gd name="connsiteY5" fmla="*/ 214443 h 1502223"/>
                <a:gd name="connsiteX6" fmla="*/ 1390837 w 1776768"/>
                <a:gd name="connsiteY6" fmla="*/ 301401 h 1502223"/>
                <a:gd name="connsiteX7" fmla="*/ 1236756 w 1776768"/>
                <a:gd name="connsiteY7" fmla="*/ 887095 h 1502223"/>
                <a:gd name="connsiteX8" fmla="*/ 1297978 w 1776768"/>
                <a:gd name="connsiteY8" fmla="*/ 1076810 h 1502223"/>
                <a:gd name="connsiteX9" fmla="*/ 1284755 w 1776768"/>
                <a:gd name="connsiteY9" fmla="*/ 1172135 h 1502223"/>
                <a:gd name="connsiteX10" fmla="*/ 1227605 w 1776768"/>
                <a:gd name="connsiteY10" fmla="*/ 1181660 h 1502223"/>
                <a:gd name="connsiteX11" fmla="*/ 1216772 w 1776768"/>
                <a:gd name="connsiteY11" fmla="*/ 1171164 h 1502223"/>
                <a:gd name="connsiteX12" fmla="*/ 1229472 w 1776768"/>
                <a:gd name="connsiteY12" fmla="*/ 1306867 h 1502223"/>
                <a:gd name="connsiteX13" fmla="*/ 1111923 w 1776768"/>
                <a:gd name="connsiteY13" fmla="*/ 1436146 h 1502223"/>
                <a:gd name="connsiteX14" fmla="*/ 1020221 w 1776768"/>
                <a:gd name="connsiteY14" fmla="*/ 1489934 h 1502223"/>
                <a:gd name="connsiteX15" fmla="*/ 871631 w 1776768"/>
                <a:gd name="connsiteY15" fmla="*/ 1485788 h 1502223"/>
                <a:gd name="connsiteX16" fmla="*/ 869166 w 1776768"/>
                <a:gd name="connsiteY16" fmla="*/ 1411978 h 1502223"/>
                <a:gd name="connsiteX17" fmla="*/ 1037590 w 1776768"/>
                <a:gd name="connsiteY17" fmla="*/ 1032734 h 1502223"/>
                <a:gd name="connsiteX18" fmla="*/ 1145167 w 1776768"/>
                <a:gd name="connsiteY18" fmla="*/ 548640 h 1502223"/>
                <a:gd name="connsiteX19" fmla="*/ 1158128 w 1776768"/>
                <a:gd name="connsiteY19" fmla="*/ 152885 h 1502223"/>
                <a:gd name="connsiteX20" fmla="*/ 737571 w 1776768"/>
                <a:gd name="connsiteY20" fmla="*/ 158264 h 1502223"/>
                <a:gd name="connsiteX21" fmla="*/ 813062 w 1776768"/>
                <a:gd name="connsiteY21" fmla="*/ 323962 h 1502223"/>
                <a:gd name="connsiteX22" fmla="*/ 887319 w 1776768"/>
                <a:gd name="connsiteY22" fmla="*/ 416634 h 1502223"/>
                <a:gd name="connsiteX23" fmla="*/ 901962 w 1776768"/>
                <a:gd name="connsiteY23" fmla="*/ 511436 h 1502223"/>
                <a:gd name="connsiteX24" fmla="*/ 920750 w 1776768"/>
                <a:gd name="connsiteY24" fmla="*/ 572807 h 1502223"/>
                <a:gd name="connsiteX25" fmla="*/ 916343 w 1776768"/>
                <a:gd name="connsiteY25" fmla="*/ 639295 h 1502223"/>
                <a:gd name="connsiteX26" fmla="*/ 917314 w 1776768"/>
                <a:gd name="connsiteY26" fmla="*/ 700479 h 1502223"/>
                <a:gd name="connsiteX27" fmla="*/ 908760 w 1776768"/>
                <a:gd name="connsiteY27" fmla="*/ 761589 h 1502223"/>
                <a:gd name="connsiteX28" fmla="*/ 821541 w 1776768"/>
                <a:gd name="connsiteY28" fmla="*/ 726477 h 1502223"/>
                <a:gd name="connsiteX29" fmla="*/ 790164 w 1776768"/>
                <a:gd name="connsiteY29" fmla="*/ 747656 h 1502223"/>
                <a:gd name="connsiteX30" fmla="*/ 483571 w 1776768"/>
                <a:gd name="connsiteY30" fmla="*/ 484094 h 1502223"/>
                <a:gd name="connsiteX31" fmla="*/ 327585 w 1776768"/>
                <a:gd name="connsiteY31" fmla="*/ 457200 h 1502223"/>
                <a:gd name="connsiteX32" fmla="*/ 359858 w 1776768"/>
                <a:gd name="connsiteY32" fmla="*/ 704626 h 1502223"/>
                <a:gd name="connsiteX33" fmla="*/ 429783 w 1776768"/>
                <a:gd name="connsiteY33" fmla="*/ 849854 h 1502223"/>
                <a:gd name="connsiteX34" fmla="*/ 445210 w 1776768"/>
                <a:gd name="connsiteY34" fmla="*/ 921273 h 1502223"/>
                <a:gd name="connsiteX35" fmla="*/ 493619 w 1776768"/>
                <a:gd name="connsiteY35" fmla="*/ 982121 h 1502223"/>
                <a:gd name="connsiteX36" fmla="*/ 509569 w 1776768"/>
                <a:gd name="connsiteY36" fmla="*/ 1008492 h 1502223"/>
                <a:gd name="connsiteX37" fmla="*/ 541319 w 1776768"/>
                <a:gd name="connsiteY37" fmla="*/ 1033892 h 1502223"/>
                <a:gd name="connsiteX38" fmla="*/ 524211 w 1776768"/>
                <a:gd name="connsiteY38" fmla="*/ 1061832 h 1502223"/>
                <a:gd name="connsiteX39" fmla="*/ 472627 w 1776768"/>
                <a:gd name="connsiteY39" fmla="*/ 1094105 h 1502223"/>
                <a:gd name="connsiteX40" fmla="*/ 423433 w 1776768"/>
                <a:gd name="connsiteY40" fmla="*/ 1115881 h 1502223"/>
                <a:gd name="connsiteX41" fmla="*/ 361091 w 1776768"/>
                <a:gd name="connsiteY41" fmla="*/ 1106095 h 1502223"/>
                <a:gd name="connsiteX42" fmla="*/ 338866 w 1776768"/>
                <a:gd name="connsiteY42" fmla="*/ 1112445 h 1502223"/>
                <a:gd name="connsiteX43" fmla="*/ 284742 w 1776768"/>
                <a:gd name="connsiteY43" fmla="*/ 1179195 h 1502223"/>
                <a:gd name="connsiteX44" fmla="*/ 188707 w 1776768"/>
                <a:gd name="connsiteY44" fmla="*/ 1232012 h 1502223"/>
                <a:gd name="connsiteX45" fmla="*/ 90917 w 1776768"/>
                <a:gd name="connsiteY45" fmla="*/ 1263052 h 1502223"/>
                <a:gd name="connsiteX46" fmla="*/ 0 w 1776768"/>
                <a:gd name="connsiteY46" fmla="*/ 1282102 h 1502223"/>
                <a:gd name="connsiteX47" fmla="*/ 69402 w 1776768"/>
                <a:gd name="connsiteY47" fmla="*/ 1134931 h 1502223"/>
                <a:gd name="connsiteX48" fmla="*/ 263040 w 1776768"/>
                <a:gd name="connsiteY48" fmla="*/ 968188 h 1502223"/>
                <a:gd name="connsiteX49" fmla="*/ 279176 w 1776768"/>
                <a:gd name="connsiteY49" fmla="*/ 833717 h 1502223"/>
                <a:gd name="connsiteX50" fmla="*/ 230767 w 1776768"/>
                <a:gd name="connsiteY50" fmla="*/ 484094 h 1502223"/>
                <a:gd name="connsiteX51" fmla="*/ 397510 w 1776768"/>
                <a:gd name="connsiteY51" fmla="*/ 355002 h 1502223"/>
                <a:gd name="connsiteX52" fmla="*/ 741755 w 1776768"/>
                <a:gd name="connsiteY52" fmla="*/ 349623 h 1502223"/>
                <a:gd name="connsiteX53" fmla="*/ 661073 w 1776768"/>
                <a:gd name="connsiteY53" fmla="*/ 188258 h 1502223"/>
                <a:gd name="connsiteX54" fmla="*/ 661073 w 1776768"/>
                <a:gd name="connsiteY54" fmla="*/ 0 h 1502223"/>
                <a:gd name="connsiteX55" fmla="*/ 1069863 w 1776768"/>
                <a:gd name="connsiteY55" fmla="*/ 26894 h 1502223"/>
                <a:gd name="connsiteX56" fmla="*/ 1742216 w 1776768"/>
                <a:gd name="connsiteY56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291689 w 1707366"/>
                <a:gd name="connsiteY41" fmla="*/ 1106095 h 1502223"/>
                <a:gd name="connsiteX42" fmla="*/ 269464 w 1707366"/>
                <a:gd name="connsiteY42" fmla="*/ 1112445 h 1502223"/>
                <a:gd name="connsiteX43" fmla="*/ 215340 w 1707366"/>
                <a:gd name="connsiteY43" fmla="*/ 1179195 h 1502223"/>
                <a:gd name="connsiteX44" fmla="*/ 119305 w 1707366"/>
                <a:gd name="connsiteY44" fmla="*/ 1232012 h 1502223"/>
                <a:gd name="connsiteX45" fmla="*/ 21515 w 1707366"/>
                <a:gd name="connsiteY45" fmla="*/ 1263052 h 1502223"/>
                <a:gd name="connsiteX46" fmla="*/ 0 w 1707366"/>
                <a:gd name="connsiteY46" fmla="*/ 1134931 h 1502223"/>
                <a:gd name="connsiteX47" fmla="*/ 193638 w 1707366"/>
                <a:gd name="connsiteY47" fmla="*/ 968188 h 1502223"/>
                <a:gd name="connsiteX48" fmla="*/ 209774 w 1707366"/>
                <a:gd name="connsiteY48" fmla="*/ 833717 h 1502223"/>
                <a:gd name="connsiteX49" fmla="*/ 161365 w 1707366"/>
                <a:gd name="connsiteY49" fmla="*/ 484094 h 1502223"/>
                <a:gd name="connsiteX50" fmla="*/ 328108 w 1707366"/>
                <a:gd name="connsiteY50" fmla="*/ 355002 h 1502223"/>
                <a:gd name="connsiteX51" fmla="*/ 672353 w 1707366"/>
                <a:gd name="connsiteY51" fmla="*/ 349623 h 1502223"/>
                <a:gd name="connsiteX52" fmla="*/ 591671 w 1707366"/>
                <a:gd name="connsiteY52" fmla="*/ 188258 h 1502223"/>
                <a:gd name="connsiteX53" fmla="*/ 591671 w 1707366"/>
                <a:gd name="connsiteY53" fmla="*/ 0 h 1502223"/>
                <a:gd name="connsiteX54" fmla="*/ 1000461 w 1707366"/>
                <a:gd name="connsiteY54" fmla="*/ 26894 h 1502223"/>
                <a:gd name="connsiteX55" fmla="*/ 1672814 w 1707366"/>
                <a:gd name="connsiteY55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291689 w 1707366"/>
                <a:gd name="connsiteY41" fmla="*/ 1106095 h 1502223"/>
                <a:gd name="connsiteX42" fmla="*/ 269464 w 1707366"/>
                <a:gd name="connsiteY42" fmla="*/ 1112445 h 1502223"/>
                <a:gd name="connsiteX43" fmla="*/ 215340 w 1707366"/>
                <a:gd name="connsiteY43" fmla="*/ 1179195 h 1502223"/>
                <a:gd name="connsiteX44" fmla="*/ 119305 w 1707366"/>
                <a:gd name="connsiteY44" fmla="*/ 1232012 h 1502223"/>
                <a:gd name="connsiteX45" fmla="*/ 0 w 1707366"/>
                <a:gd name="connsiteY45" fmla="*/ 1134931 h 1502223"/>
                <a:gd name="connsiteX46" fmla="*/ 193638 w 1707366"/>
                <a:gd name="connsiteY46" fmla="*/ 968188 h 1502223"/>
                <a:gd name="connsiteX47" fmla="*/ 209774 w 1707366"/>
                <a:gd name="connsiteY47" fmla="*/ 833717 h 1502223"/>
                <a:gd name="connsiteX48" fmla="*/ 161365 w 1707366"/>
                <a:gd name="connsiteY48" fmla="*/ 484094 h 1502223"/>
                <a:gd name="connsiteX49" fmla="*/ 328108 w 1707366"/>
                <a:gd name="connsiteY49" fmla="*/ 355002 h 1502223"/>
                <a:gd name="connsiteX50" fmla="*/ 672353 w 1707366"/>
                <a:gd name="connsiteY50" fmla="*/ 349623 h 1502223"/>
                <a:gd name="connsiteX51" fmla="*/ 591671 w 1707366"/>
                <a:gd name="connsiteY51" fmla="*/ 188258 h 1502223"/>
                <a:gd name="connsiteX52" fmla="*/ 591671 w 1707366"/>
                <a:gd name="connsiteY52" fmla="*/ 0 h 1502223"/>
                <a:gd name="connsiteX53" fmla="*/ 1000461 w 1707366"/>
                <a:gd name="connsiteY53" fmla="*/ 26894 h 1502223"/>
                <a:gd name="connsiteX54" fmla="*/ 1672814 w 1707366"/>
                <a:gd name="connsiteY54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291689 w 1707366"/>
                <a:gd name="connsiteY41" fmla="*/ 1106095 h 1502223"/>
                <a:gd name="connsiteX42" fmla="*/ 269464 w 1707366"/>
                <a:gd name="connsiteY42" fmla="*/ 1112445 h 1502223"/>
                <a:gd name="connsiteX43" fmla="*/ 215340 w 1707366"/>
                <a:gd name="connsiteY43" fmla="*/ 1179195 h 1502223"/>
                <a:gd name="connsiteX44" fmla="*/ 0 w 1707366"/>
                <a:gd name="connsiteY44" fmla="*/ 1134931 h 1502223"/>
                <a:gd name="connsiteX45" fmla="*/ 193638 w 1707366"/>
                <a:gd name="connsiteY45" fmla="*/ 968188 h 1502223"/>
                <a:gd name="connsiteX46" fmla="*/ 209774 w 1707366"/>
                <a:gd name="connsiteY46" fmla="*/ 833717 h 1502223"/>
                <a:gd name="connsiteX47" fmla="*/ 161365 w 1707366"/>
                <a:gd name="connsiteY47" fmla="*/ 484094 h 1502223"/>
                <a:gd name="connsiteX48" fmla="*/ 328108 w 1707366"/>
                <a:gd name="connsiteY48" fmla="*/ 355002 h 1502223"/>
                <a:gd name="connsiteX49" fmla="*/ 672353 w 1707366"/>
                <a:gd name="connsiteY49" fmla="*/ 349623 h 1502223"/>
                <a:gd name="connsiteX50" fmla="*/ 591671 w 1707366"/>
                <a:gd name="connsiteY50" fmla="*/ 188258 h 1502223"/>
                <a:gd name="connsiteX51" fmla="*/ 591671 w 1707366"/>
                <a:gd name="connsiteY51" fmla="*/ 0 h 1502223"/>
                <a:gd name="connsiteX52" fmla="*/ 1000461 w 1707366"/>
                <a:gd name="connsiteY52" fmla="*/ 26894 h 1502223"/>
                <a:gd name="connsiteX53" fmla="*/ 1672814 w 1707366"/>
                <a:gd name="connsiteY53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291689 w 1707366"/>
                <a:gd name="connsiteY41" fmla="*/ 1106095 h 1502223"/>
                <a:gd name="connsiteX42" fmla="*/ 269464 w 1707366"/>
                <a:gd name="connsiteY42" fmla="*/ 1112445 h 1502223"/>
                <a:gd name="connsiteX43" fmla="*/ 0 w 1707366"/>
                <a:gd name="connsiteY43" fmla="*/ 1134931 h 1502223"/>
                <a:gd name="connsiteX44" fmla="*/ 193638 w 1707366"/>
                <a:gd name="connsiteY44" fmla="*/ 968188 h 1502223"/>
                <a:gd name="connsiteX45" fmla="*/ 209774 w 1707366"/>
                <a:gd name="connsiteY45" fmla="*/ 833717 h 1502223"/>
                <a:gd name="connsiteX46" fmla="*/ 161365 w 1707366"/>
                <a:gd name="connsiteY46" fmla="*/ 484094 h 1502223"/>
                <a:gd name="connsiteX47" fmla="*/ 328108 w 1707366"/>
                <a:gd name="connsiteY47" fmla="*/ 355002 h 1502223"/>
                <a:gd name="connsiteX48" fmla="*/ 672353 w 1707366"/>
                <a:gd name="connsiteY48" fmla="*/ 349623 h 1502223"/>
                <a:gd name="connsiteX49" fmla="*/ 591671 w 1707366"/>
                <a:gd name="connsiteY49" fmla="*/ 188258 h 1502223"/>
                <a:gd name="connsiteX50" fmla="*/ 591671 w 1707366"/>
                <a:gd name="connsiteY50" fmla="*/ 0 h 1502223"/>
                <a:gd name="connsiteX51" fmla="*/ 1000461 w 1707366"/>
                <a:gd name="connsiteY51" fmla="*/ 26894 h 1502223"/>
                <a:gd name="connsiteX52" fmla="*/ 1672814 w 1707366"/>
                <a:gd name="connsiteY52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291689 w 1707366"/>
                <a:gd name="connsiteY41" fmla="*/ 1106095 h 1502223"/>
                <a:gd name="connsiteX42" fmla="*/ 0 w 1707366"/>
                <a:gd name="connsiteY42" fmla="*/ 1134931 h 1502223"/>
                <a:gd name="connsiteX43" fmla="*/ 193638 w 1707366"/>
                <a:gd name="connsiteY43" fmla="*/ 968188 h 1502223"/>
                <a:gd name="connsiteX44" fmla="*/ 209774 w 1707366"/>
                <a:gd name="connsiteY44" fmla="*/ 833717 h 1502223"/>
                <a:gd name="connsiteX45" fmla="*/ 161365 w 1707366"/>
                <a:gd name="connsiteY45" fmla="*/ 484094 h 1502223"/>
                <a:gd name="connsiteX46" fmla="*/ 328108 w 1707366"/>
                <a:gd name="connsiteY46" fmla="*/ 355002 h 1502223"/>
                <a:gd name="connsiteX47" fmla="*/ 672353 w 1707366"/>
                <a:gd name="connsiteY47" fmla="*/ 349623 h 1502223"/>
                <a:gd name="connsiteX48" fmla="*/ 591671 w 1707366"/>
                <a:gd name="connsiteY48" fmla="*/ 188258 h 1502223"/>
                <a:gd name="connsiteX49" fmla="*/ 591671 w 1707366"/>
                <a:gd name="connsiteY49" fmla="*/ 0 h 1502223"/>
                <a:gd name="connsiteX50" fmla="*/ 1000461 w 1707366"/>
                <a:gd name="connsiteY50" fmla="*/ 26894 h 1502223"/>
                <a:gd name="connsiteX51" fmla="*/ 1672814 w 1707366"/>
                <a:gd name="connsiteY51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354031 w 1707366"/>
                <a:gd name="connsiteY40" fmla="*/ 1115881 h 1502223"/>
                <a:gd name="connsiteX41" fmla="*/ 0 w 1707366"/>
                <a:gd name="connsiteY41" fmla="*/ 1134931 h 1502223"/>
                <a:gd name="connsiteX42" fmla="*/ 193638 w 1707366"/>
                <a:gd name="connsiteY42" fmla="*/ 968188 h 1502223"/>
                <a:gd name="connsiteX43" fmla="*/ 209774 w 1707366"/>
                <a:gd name="connsiteY43" fmla="*/ 833717 h 1502223"/>
                <a:gd name="connsiteX44" fmla="*/ 161365 w 1707366"/>
                <a:gd name="connsiteY44" fmla="*/ 484094 h 1502223"/>
                <a:gd name="connsiteX45" fmla="*/ 328108 w 1707366"/>
                <a:gd name="connsiteY45" fmla="*/ 355002 h 1502223"/>
                <a:gd name="connsiteX46" fmla="*/ 672353 w 1707366"/>
                <a:gd name="connsiteY46" fmla="*/ 349623 h 1502223"/>
                <a:gd name="connsiteX47" fmla="*/ 591671 w 1707366"/>
                <a:gd name="connsiteY47" fmla="*/ 188258 h 1502223"/>
                <a:gd name="connsiteX48" fmla="*/ 591671 w 1707366"/>
                <a:gd name="connsiteY48" fmla="*/ 0 h 1502223"/>
                <a:gd name="connsiteX49" fmla="*/ 1000461 w 1707366"/>
                <a:gd name="connsiteY49" fmla="*/ 26894 h 1502223"/>
                <a:gd name="connsiteX50" fmla="*/ 1672814 w 1707366"/>
                <a:gd name="connsiteY50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403225 w 1707366"/>
                <a:gd name="connsiteY39" fmla="*/ 1094105 h 1502223"/>
                <a:gd name="connsiteX40" fmla="*/ 0 w 1707366"/>
                <a:gd name="connsiteY40" fmla="*/ 1134931 h 1502223"/>
                <a:gd name="connsiteX41" fmla="*/ 193638 w 1707366"/>
                <a:gd name="connsiteY41" fmla="*/ 968188 h 1502223"/>
                <a:gd name="connsiteX42" fmla="*/ 209774 w 1707366"/>
                <a:gd name="connsiteY42" fmla="*/ 833717 h 1502223"/>
                <a:gd name="connsiteX43" fmla="*/ 161365 w 1707366"/>
                <a:gd name="connsiteY43" fmla="*/ 484094 h 1502223"/>
                <a:gd name="connsiteX44" fmla="*/ 328108 w 1707366"/>
                <a:gd name="connsiteY44" fmla="*/ 355002 h 1502223"/>
                <a:gd name="connsiteX45" fmla="*/ 672353 w 1707366"/>
                <a:gd name="connsiteY45" fmla="*/ 349623 h 1502223"/>
                <a:gd name="connsiteX46" fmla="*/ 591671 w 1707366"/>
                <a:gd name="connsiteY46" fmla="*/ 188258 h 1502223"/>
                <a:gd name="connsiteX47" fmla="*/ 591671 w 1707366"/>
                <a:gd name="connsiteY47" fmla="*/ 0 h 1502223"/>
                <a:gd name="connsiteX48" fmla="*/ 1000461 w 1707366"/>
                <a:gd name="connsiteY48" fmla="*/ 26894 h 1502223"/>
                <a:gd name="connsiteX49" fmla="*/ 1672814 w 1707366"/>
                <a:gd name="connsiteY49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454809 w 1707366"/>
                <a:gd name="connsiteY38" fmla="*/ 1061832 h 1502223"/>
                <a:gd name="connsiteX39" fmla="*/ 0 w 1707366"/>
                <a:gd name="connsiteY39" fmla="*/ 1134931 h 1502223"/>
                <a:gd name="connsiteX40" fmla="*/ 193638 w 1707366"/>
                <a:gd name="connsiteY40" fmla="*/ 968188 h 1502223"/>
                <a:gd name="connsiteX41" fmla="*/ 209774 w 1707366"/>
                <a:gd name="connsiteY41" fmla="*/ 833717 h 1502223"/>
                <a:gd name="connsiteX42" fmla="*/ 161365 w 1707366"/>
                <a:gd name="connsiteY42" fmla="*/ 484094 h 1502223"/>
                <a:gd name="connsiteX43" fmla="*/ 328108 w 1707366"/>
                <a:gd name="connsiteY43" fmla="*/ 355002 h 1502223"/>
                <a:gd name="connsiteX44" fmla="*/ 672353 w 1707366"/>
                <a:gd name="connsiteY44" fmla="*/ 349623 h 1502223"/>
                <a:gd name="connsiteX45" fmla="*/ 591671 w 1707366"/>
                <a:gd name="connsiteY45" fmla="*/ 188258 h 1502223"/>
                <a:gd name="connsiteX46" fmla="*/ 591671 w 1707366"/>
                <a:gd name="connsiteY46" fmla="*/ 0 h 1502223"/>
                <a:gd name="connsiteX47" fmla="*/ 1000461 w 1707366"/>
                <a:gd name="connsiteY47" fmla="*/ 26894 h 1502223"/>
                <a:gd name="connsiteX48" fmla="*/ 1672814 w 1707366"/>
                <a:gd name="connsiteY48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471917 w 1707366"/>
                <a:gd name="connsiteY37" fmla="*/ 1033892 h 1502223"/>
                <a:gd name="connsiteX38" fmla="*/ 0 w 1707366"/>
                <a:gd name="connsiteY38" fmla="*/ 1134931 h 1502223"/>
                <a:gd name="connsiteX39" fmla="*/ 193638 w 1707366"/>
                <a:gd name="connsiteY39" fmla="*/ 968188 h 1502223"/>
                <a:gd name="connsiteX40" fmla="*/ 209774 w 1707366"/>
                <a:gd name="connsiteY40" fmla="*/ 833717 h 1502223"/>
                <a:gd name="connsiteX41" fmla="*/ 161365 w 1707366"/>
                <a:gd name="connsiteY41" fmla="*/ 484094 h 1502223"/>
                <a:gd name="connsiteX42" fmla="*/ 328108 w 1707366"/>
                <a:gd name="connsiteY42" fmla="*/ 355002 h 1502223"/>
                <a:gd name="connsiteX43" fmla="*/ 672353 w 1707366"/>
                <a:gd name="connsiteY43" fmla="*/ 349623 h 1502223"/>
                <a:gd name="connsiteX44" fmla="*/ 591671 w 1707366"/>
                <a:gd name="connsiteY44" fmla="*/ 188258 h 1502223"/>
                <a:gd name="connsiteX45" fmla="*/ 591671 w 1707366"/>
                <a:gd name="connsiteY45" fmla="*/ 0 h 1502223"/>
                <a:gd name="connsiteX46" fmla="*/ 1000461 w 1707366"/>
                <a:gd name="connsiteY46" fmla="*/ 26894 h 1502223"/>
                <a:gd name="connsiteX47" fmla="*/ 1672814 w 1707366"/>
                <a:gd name="connsiteY47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440167 w 1707366"/>
                <a:gd name="connsiteY36" fmla="*/ 1008492 h 1502223"/>
                <a:gd name="connsiteX37" fmla="*/ 0 w 1707366"/>
                <a:gd name="connsiteY37" fmla="*/ 1134931 h 1502223"/>
                <a:gd name="connsiteX38" fmla="*/ 193638 w 1707366"/>
                <a:gd name="connsiteY38" fmla="*/ 968188 h 1502223"/>
                <a:gd name="connsiteX39" fmla="*/ 209774 w 1707366"/>
                <a:gd name="connsiteY39" fmla="*/ 833717 h 1502223"/>
                <a:gd name="connsiteX40" fmla="*/ 161365 w 1707366"/>
                <a:gd name="connsiteY40" fmla="*/ 484094 h 1502223"/>
                <a:gd name="connsiteX41" fmla="*/ 328108 w 1707366"/>
                <a:gd name="connsiteY41" fmla="*/ 355002 h 1502223"/>
                <a:gd name="connsiteX42" fmla="*/ 672353 w 1707366"/>
                <a:gd name="connsiteY42" fmla="*/ 349623 h 1502223"/>
                <a:gd name="connsiteX43" fmla="*/ 591671 w 1707366"/>
                <a:gd name="connsiteY43" fmla="*/ 188258 h 1502223"/>
                <a:gd name="connsiteX44" fmla="*/ 591671 w 1707366"/>
                <a:gd name="connsiteY44" fmla="*/ 0 h 1502223"/>
                <a:gd name="connsiteX45" fmla="*/ 1000461 w 1707366"/>
                <a:gd name="connsiteY45" fmla="*/ 26894 h 1502223"/>
                <a:gd name="connsiteX46" fmla="*/ 1672814 w 1707366"/>
                <a:gd name="connsiteY46" fmla="*/ 75303 h 1502223"/>
                <a:gd name="connsiteX0" fmla="*/ 1672814 w 1707366"/>
                <a:gd name="connsiteY0" fmla="*/ 75303 h 1502223"/>
                <a:gd name="connsiteX1" fmla="*/ 1707366 w 1707366"/>
                <a:gd name="connsiteY1" fmla="*/ 104663 h 1502223"/>
                <a:gd name="connsiteX2" fmla="*/ 1687083 w 1707366"/>
                <a:gd name="connsiteY2" fmla="*/ 154305 h 1502223"/>
                <a:gd name="connsiteX3" fmla="*/ 1639196 w 1707366"/>
                <a:gd name="connsiteY3" fmla="*/ 186316 h 1502223"/>
                <a:gd name="connsiteX4" fmla="*/ 1559560 w 1707366"/>
                <a:gd name="connsiteY4" fmla="*/ 200249 h 1502223"/>
                <a:gd name="connsiteX5" fmla="*/ 1436071 w 1707366"/>
                <a:gd name="connsiteY5" fmla="*/ 214443 h 1502223"/>
                <a:gd name="connsiteX6" fmla="*/ 1321435 w 1707366"/>
                <a:gd name="connsiteY6" fmla="*/ 301401 h 1502223"/>
                <a:gd name="connsiteX7" fmla="*/ 1167354 w 1707366"/>
                <a:gd name="connsiteY7" fmla="*/ 887095 h 1502223"/>
                <a:gd name="connsiteX8" fmla="*/ 1228576 w 1707366"/>
                <a:gd name="connsiteY8" fmla="*/ 1076810 h 1502223"/>
                <a:gd name="connsiteX9" fmla="*/ 1215353 w 1707366"/>
                <a:gd name="connsiteY9" fmla="*/ 1172135 h 1502223"/>
                <a:gd name="connsiteX10" fmla="*/ 1158203 w 1707366"/>
                <a:gd name="connsiteY10" fmla="*/ 1181660 h 1502223"/>
                <a:gd name="connsiteX11" fmla="*/ 1147370 w 1707366"/>
                <a:gd name="connsiteY11" fmla="*/ 1171164 h 1502223"/>
                <a:gd name="connsiteX12" fmla="*/ 1160070 w 1707366"/>
                <a:gd name="connsiteY12" fmla="*/ 1306867 h 1502223"/>
                <a:gd name="connsiteX13" fmla="*/ 1042521 w 1707366"/>
                <a:gd name="connsiteY13" fmla="*/ 1436146 h 1502223"/>
                <a:gd name="connsiteX14" fmla="*/ 950819 w 1707366"/>
                <a:gd name="connsiteY14" fmla="*/ 1489934 h 1502223"/>
                <a:gd name="connsiteX15" fmla="*/ 802229 w 1707366"/>
                <a:gd name="connsiteY15" fmla="*/ 1485788 h 1502223"/>
                <a:gd name="connsiteX16" fmla="*/ 799764 w 1707366"/>
                <a:gd name="connsiteY16" fmla="*/ 1411978 h 1502223"/>
                <a:gd name="connsiteX17" fmla="*/ 968188 w 1707366"/>
                <a:gd name="connsiteY17" fmla="*/ 1032734 h 1502223"/>
                <a:gd name="connsiteX18" fmla="*/ 1075765 w 1707366"/>
                <a:gd name="connsiteY18" fmla="*/ 548640 h 1502223"/>
                <a:gd name="connsiteX19" fmla="*/ 1088726 w 1707366"/>
                <a:gd name="connsiteY19" fmla="*/ 152885 h 1502223"/>
                <a:gd name="connsiteX20" fmla="*/ 668169 w 1707366"/>
                <a:gd name="connsiteY20" fmla="*/ 158264 h 1502223"/>
                <a:gd name="connsiteX21" fmla="*/ 743660 w 1707366"/>
                <a:gd name="connsiteY21" fmla="*/ 323962 h 1502223"/>
                <a:gd name="connsiteX22" fmla="*/ 817917 w 1707366"/>
                <a:gd name="connsiteY22" fmla="*/ 416634 h 1502223"/>
                <a:gd name="connsiteX23" fmla="*/ 832560 w 1707366"/>
                <a:gd name="connsiteY23" fmla="*/ 511436 h 1502223"/>
                <a:gd name="connsiteX24" fmla="*/ 851348 w 1707366"/>
                <a:gd name="connsiteY24" fmla="*/ 572807 h 1502223"/>
                <a:gd name="connsiteX25" fmla="*/ 846941 w 1707366"/>
                <a:gd name="connsiteY25" fmla="*/ 639295 h 1502223"/>
                <a:gd name="connsiteX26" fmla="*/ 847912 w 1707366"/>
                <a:gd name="connsiteY26" fmla="*/ 700479 h 1502223"/>
                <a:gd name="connsiteX27" fmla="*/ 839358 w 1707366"/>
                <a:gd name="connsiteY27" fmla="*/ 761589 h 1502223"/>
                <a:gd name="connsiteX28" fmla="*/ 752139 w 1707366"/>
                <a:gd name="connsiteY28" fmla="*/ 726477 h 1502223"/>
                <a:gd name="connsiteX29" fmla="*/ 720762 w 1707366"/>
                <a:gd name="connsiteY29" fmla="*/ 747656 h 1502223"/>
                <a:gd name="connsiteX30" fmla="*/ 414169 w 1707366"/>
                <a:gd name="connsiteY30" fmla="*/ 484094 h 1502223"/>
                <a:gd name="connsiteX31" fmla="*/ 258183 w 1707366"/>
                <a:gd name="connsiteY31" fmla="*/ 457200 h 1502223"/>
                <a:gd name="connsiteX32" fmla="*/ 290456 w 1707366"/>
                <a:gd name="connsiteY32" fmla="*/ 704626 h 1502223"/>
                <a:gd name="connsiteX33" fmla="*/ 360381 w 1707366"/>
                <a:gd name="connsiteY33" fmla="*/ 849854 h 1502223"/>
                <a:gd name="connsiteX34" fmla="*/ 375808 w 1707366"/>
                <a:gd name="connsiteY34" fmla="*/ 921273 h 1502223"/>
                <a:gd name="connsiteX35" fmla="*/ 424217 w 1707366"/>
                <a:gd name="connsiteY35" fmla="*/ 982121 h 1502223"/>
                <a:gd name="connsiteX36" fmla="*/ 0 w 1707366"/>
                <a:gd name="connsiteY36" fmla="*/ 1134931 h 1502223"/>
                <a:gd name="connsiteX37" fmla="*/ 193638 w 1707366"/>
                <a:gd name="connsiteY37" fmla="*/ 968188 h 1502223"/>
                <a:gd name="connsiteX38" fmla="*/ 209774 w 1707366"/>
                <a:gd name="connsiteY38" fmla="*/ 833717 h 1502223"/>
                <a:gd name="connsiteX39" fmla="*/ 161365 w 1707366"/>
                <a:gd name="connsiteY39" fmla="*/ 484094 h 1502223"/>
                <a:gd name="connsiteX40" fmla="*/ 328108 w 1707366"/>
                <a:gd name="connsiteY40" fmla="*/ 355002 h 1502223"/>
                <a:gd name="connsiteX41" fmla="*/ 672353 w 1707366"/>
                <a:gd name="connsiteY41" fmla="*/ 349623 h 1502223"/>
                <a:gd name="connsiteX42" fmla="*/ 591671 w 1707366"/>
                <a:gd name="connsiteY42" fmla="*/ 188258 h 1502223"/>
                <a:gd name="connsiteX43" fmla="*/ 591671 w 1707366"/>
                <a:gd name="connsiteY43" fmla="*/ 0 h 1502223"/>
                <a:gd name="connsiteX44" fmla="*/ 1000461 w 1707366"/>
                <a:gd name="connsiteY44" fmla="*/ 26894 h 1502223"/>
                <a:gd name="connsiteX45" fmla="*/ 1672814 w 1707366"/>
                <a:gd name="connsiteY45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199016 w 1546001"/>
                <a:gd name="connsiteY33" fmla="*/ 849854 h 1502223"/>
                <a:gd name="connsiteX34" fmla="*/ 214443 w 1546001"/>
                <a:gd name="connsiteY34" fmla="*/ 921273 h 1502223"/>
                <a:gd name="connsiteX35" fmla="*/ 262852 w 1546001"/>
                <a:gd name="connsiteY35" fmla="*/ 982121 h 1502223"/>
                <a:gd name="connsiteX36" fmla="*/ 32273 w 1546001"/>
                <a:gd name="connsiteY36" fmla="*/ 968188 h 1502223"/>
                <a:gd name="connsiteX37" fmla="*/ 48409 w 1546001"/>
                <a:gd name="connsiteY37" fmla="*/ 833717 h 1502223"/>
                <a:gd name="connsiteX38" fmla="*/ 0 w 1546001"/>
                <a:gd name="connsiteY38" fmla="*/ 484094 h 1502223"/>
                <a:gd name="connsiteX39" fmla="*/ 166743 w 1546001"/>
                <a:gd name="connsiteY39" fmla="*/ 355002 h 1502223"/>
                <a:gd name="connsiteX40" fmla="*/ 510988 w 1546001"/>
                <a:gd name="connsiteY40" fmla="*/ 349623 h 1502223"/>
                <a:gd name="connsiteX41" fmla="*/ 430306 w 1546001"/>
                <a:gd name="connsiteY41" fmla="*/ 188258 h 1502223"/>
                <a:gd name="connsiteX42" fmla="*/ 430306 w 1546001"/>
                <a:gd name="connsiteY42" fmla="*/ 0 h 1502223"/>
                <a:gd name="connsiteX43" fmla="*/ 839096 w 1546001"/>
                <a:gd name="connsiteY43" fmla="*/ 26894 h 1502223"/>
                <a:gd name="connsiteX44" fmla="*/ 1511449 w 1546001"/>
                <a:gd name="connsiteY44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199016 w 1546001"/>
                <a:gd name="connsiteY33" fmla="*/ 849854 h 1502223"/>
                <a:gd name="connsiteX34" fmla="*/ 214443 w 1546001"/>
                <a:gd name="connsiteY34" fmla="*/ 921273 h 1502223"/>
                <a:gd name="connsiteX35" fmla="*/ 262852 w 1546001"/>
                <a:gd name="connsiteY35" fmla="*/ 982121 h 1502223"/>
                <a:gd name="connsiteX36" fmla="*/ 48409 w 1546001"/>
                <a:gd name="connsiteY36" fmla="*/ 833717 h 1502223"/>
                <a:gd name="connsiteX37" fmla="*/ 0 w 1546001"/>
                <a:gd name="connsiteY37" fmla="*/ 484094 h 1502223"/>
                <a:gd name="connsiteX38" fmla="*/ 166743 w 1546001"/>
                <a:gd name="connsiteY38" fmla="*/ 355002 h 1502223"/>
                <a:gd name="connsiteX39" fmla="*/ 510988 w 1546001"/>
                <a:gd name="connsiteY39" fmla="*/ 349623 h 1502223"/>
                <a:gd name="connsiteX40" fmla="*/ 430306 w 1546001"/>
                <a:gd name="connsiteY40" fmla="*/ 188258 h 1502223"/>
                <a:gd name="connsiteX41" fmla="*/ 430306 w 1546001"/>
                <a:gd name="connsiteY41" fmla="*/ 0 h 1502223"/>
                <a:gd name="connsiteX42" fmla="*/ 839096 w 1546001"/>
                <a:gd name="connsiteY42" fmla="*/ 26894 h 1502223"/>
                <a:gd name="connsiteX43" fmla="*/ 1511449 w 1546001"/>
                <a:gd name="connsiteY43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199016 w 1546001"/>
                <a:gd name="connsiteY33" fmla="*/ 849854 h 1502223"/>
                <a:gd name="connsiteX34" fmla="*/ 214443 w 1546001"/>
                <a:gd name="connsiteY34" fmla="*/ 921273 h 1502223"/>
                <a:gd name="connsiteX35" fmla="*/ 48409 w 1546001"/>
                <a:gd name="connsiteY35" fmla="*/ 833717 h 1502223"/>
                <a:gd name="connsiteX36" fmla="*/ 0 w 1546001"/>
                <a:gd name="connsiteY36" fmla="*/ 484094 h 1502223"/>
                <a:gd name="connsiteX37" fmla="*/ 166743 w 1546001"/>
                <a:gd name="connsiteY37" fmla="*/ 355002 h 1502223"/>
                <a:gd name="connsiteX38" fmla="*/ 510988 w 1546001"/>
                <a:gd name="connsiteY38" fmla="*/ 349623 h 1502223"/>
                <a:gd name="connsiteX39" fmla="*/ 430306 w 1546001"/>
                <a:gd name="connsiteY39" fmla="*/ 188258 h 1502223"/>
                <a:gd name="connsiteX40" fmla="*/ 430306 w 1546001"/>
                <a:gd name="connsiteY40" fmla="*/ 0 h 1502223"/>
                <a:gd name="connsiteX41" fmla="*/ 839096 w 1546001"/>
                <a:gd name="connsiteY41" fmla="*/ 26894 h 1502223"/>
                <a:gd name="connsiteX42" fmla="*/ 1511449 w 1546001"/>
                <a:gd name="connsiteY42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199016 w 1546001"/>
                <a:gd name="connsiteY33" fmla="*/ 849854 h 1502223"/>
                <a:gd name="connsiteX34" fmla="*/ 48409 w 1546001"/>
                <a:gd name="connsiteY34" fmla="*/ 833717 h 1502223"/>
                <a:gd name="connsiteX35" fmla="*/ 0 w 1546001"/>
                <a:gd name="connsiteY35" fmla="*/ 484094 h 1502223"/>
                <a:gd name="connsiteX36" fmla="*/ 166743 w 1546001"/>
                <a:gd name="connsiteY36" fmla="*/ 355002 h 1502223"/>
                <a:gd name="connsiteX37" fmla="*/ 510988 w 1546001"/>
                <a:gd name="connsiteY37" fmla="*/ 349623 h 1502223"/>
                <a:gd name="connsiteX38" fmla="*/ 430306 w 1546001"/>
                <a:gd name="connsiteY38" fmla="*/ 188258 h 1502223"/>
                <a:gd name="connsiteX39" fmla="*/ 430306 w 1546001"/>
                <a:gd name="connsiteY39" fmla="*/ 0 h 1502223"/>
                <a:gd name="connsiteX40" fmla="*/ 839096 w 1546001"/>
                <a:gd name="connsiteY40" fmla="*/ 26894 h 1502223"/>
                <a:gd name="connsiteX41" fmla="*/ 1511449 w 1546001"/>
                <a:gd name="connsiteY41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199016 w 1546001"/>
                <a:gd name="connsiteY33" fmla="*/ 849854 h 1502223"/>
                <a:gd name="connsiteX34" fmla="*/ 0 w 1546001"/>
                <a:gd name="connsiteY34" fmla="*/ 484094 h 1502223"/>
                <a:gd name="connsiteX35" fmla="*/ 166743 w 1546001"/>
                <a:gd name="connsiteY35" fmla="*/ 355002 h 1502223"/>
                <a:gd name="connsiteX36" fmla="*/ 510988 w 1546001"/>
                <a:gd name="connsiteY36" fmla="*/ 349623 h 1502223"/>
                <a:gd name="connsiteX37" fmla="*/ 430306 w 1546001"/>
                <a:gd name="connsiteY37" fmla="*/ 188258 h 1502223"/>
                <a:gd name="connsiteX38" fmla="*/ 430306 w 1546001"/>
                <a:gd name="connsiteY38" fmla="*/ 0 h 1502223"/>
                <a:gd name="connsiteX39" fmla="*/ 839096 w 1546001"/>
                <a:gd name="connsiteY39" fmla="*/ 26894 h 1502223"/>
                <a:gd name="connsiteX40" fmla="*/ 1511449 w 1546001"/>
                <a:gd name="connsiteY40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129091 w 1546001"/>
                <a:gd name="connsiteY32" fmla="*/ 704626 h 1502223"/>
                <a:gd name="connsiteX33" fmla="*/ 0 w 1546001"/>
                <a:gd name="connsiteY33" fmla="*/ 484094 h 1502223"/>
                <a:gd name="connsiteX34" fmla="*/ 166743 w 1546001"/>
                <a:gd name="connsiteY34" fmla="*/ 355002 h 1502223"/>
                <a:gd name="connsiteX35" fmla="*/ 510988 w 1546001"/>
                <a:gd name="connsiteY35" fmla="*/ 349623 h 1502223"/>
                <a:gd name="connsiteX36" fmla="*/ 430306 w 1546001"/>
                <a:gd name="connsiteY36" fmla="*/ 188258 h 1502223"/>
                <a:gd name="connsiteX37" fmla="*/ 430306 w 1546001"/>
                <a:gd name="connsiteY37" fmla="*/ 0 h 1502223"/>
                <a:gd name="connsiteX38" fmla="*/ 839096 w 1546001"/>
                <a:gd name="connsiteY38" fmla="*/ 26894 h 1502223"/>
                <a:gd name="connsiteX39" fmla="*/ 1511449 w 1546001"/>
                <a:gd name="connsiteY39" fmla="*/ 75303 h 1502223"/>
                <a:gd name="connsiteX0" fmla="*/ 1511449 w 1546001"/>
                <a:gd name="connsiteY0" fmla="*/ 75303 h 1502223"/>
                <a:gd name="connsiteX1" fmla="*/ 1546001 w 1546001"/>
                <a:gd name="connsiteY1" fmla="*/ 104663 h 1502223"/>
                <a:gd name="connsiteX2" fmla="*/ 1525718 w 1546001"/>
                <a:gd name="connsiteY2" fmla="*/ 154305 h 1502223"/>
                <a:gd name="connsiteX3" fmla="*/ 1477831 w 1546001"/>
                <a:gd name="connsiteY3" fmla="*/ 186316 h 1502223"/>
                <a:gd name="connsiteX4" fmla="*/ 1398195 w 1546001"/>
                <a:gd name="connsiteY4" fmla="*/ 200249 h 1502223"/>
                <a:gd name="connsiteX5" fmla="*/ 1274706 w 1546001"/>
                <a:gd name="connsiteY5" fmla="*/ 214443 h 1502223"/>
                <a:gd name="connsiteX6" fmla="*/ 1160070 w 1546001"/>
                <a:gd name="connsiteY6" fmla="*/ 301401 h 1502223"/>
                <a:gd name="connsiteX7" fmla="*/ 1005989 w 1546001"/>
                <a:gd name="connsiteY7" fmla="*/ 887095 h 1502223"/>
                <a:gd name="connsiteX8" fmla="*/ 1067211 w 1546001"/>
                <a:gd name="connsiteY8" fmla="*/ 1076810 h 1502223"/>
                <a:gd name="connsiteX9" fmla="*/ 1053988 w 1546001"/>
                <a:gd name="connsiteY9" fmla="*/ 1172135 h 1502223"/>
                <a:gd name="connsiteX10" fmla="*/ 996838 w 1546001"/>
                <a:gd name="connsiteY10" fmla="*/ 1181660 h 1502223"/>
                <a:gd name="connsiteX11" fmla="*/ 986005 w 1546001"/>
                <a:gd name="connsiteY11" fmla="*/ 1171164 h 1502223"/>
                <a:gd name="connsiteX12" fmla="*/ 998705 w 1546001"/>
                <a:gd name="connsiteY12" fmla="*/ 1306867 h 1502223"/>
                <a:gd name="connsiteX13" fmla="*/ 881156 w 1546001"/>
                <a:gd name="connsiteY13" fmla="*/ 1436146 h 1502223"/>
                <a:gd name="connsiteX14" fmla="*/ 789454 w 1546001"/>
                <a:gd name="connsiteY14" fmla="*/ 1489934 h 1502223"/>
                <a:gd name="connsiteX15" fmla="*/ 640864 w 1546001"/>
                <a:gd name="connsiteY15" fmla="*/ 1485788 h 1502223"/>
                <a:gd name="connsiteX16" fmla="*/ 638399 w 1546001"/>
                <a:gd name="connsiteY16" fmla="*/ 1411978 h 1502223"/>
                <a:gd name="connsiteX17" fmla="*/ 806823 w 1546001"/>
                <a:gd name="connsiteY17" fmla="*/ 1032734 h 1502223"/>
                <a:gd name="connsiteX18" fmla="*/ 914400 w 1546001"/>
                <a:gd name="connsiteY18" fmla="*/ 548640 h 1502223"/>
                <a:gd name="connsiteX19" fmla="*/ 927361 w 1546001"/>
                <a:gd name="connsiteY19" fmla="*/ 152885 h 1502223"/>
                <a:gd name="connsiteX20" fmla="*/ 506804 w 1546001"/>
                <a:gd name="connsiteY20" fmla="*/ 158264 h 1502223"/>
                <a:gd name="connsiteX21" fmla="*/ 582295 w 1546001"/>
                <a:gd name="connsiteY21" fmla="*/ 323962 h 1502223"/>
                <a:gd name="connsiteX22" fmla="*/ 656552 w 1546001"/>
                <a:gd name="connsiteY22" fmla="*/ 416634 h 1502223"/>
                <a:gd name="connsiteX23" fmla="*/ 671195 w 1546001"/>
                <a:gd name="connsiteY23" fmla="*/ 511436 h 1502223"/>
                <a:gd name="connsiteX24" fmla="*/ 689983 w 1546001"/>
                <a:gd name="connsiteY24" fmla="*/ 572807 h 1502223"/>
                <a:gd name="connsiteX25" fmla="*/ 685576 w 1546001"/>
                <a:gd name="connsiteY25" fmla="*/ 639295 h 1502223"/>
                <a:gd name="connsiteX26" fmla="*/ 686547 w 1546001"/>
                <a:gd name="connsiteY26" fmla="*/ 700479 h 1502223"/>
                <a:gd name="connsiteX27" fmla="*/ 677993 w 1546001"/>
                <a:gd name="connsiteY27" fmla="*/ 761589 h 1502223"/>
                <a:gd name="connsiteX28" fmla="*/ 590774 w 1546001"/>
                <a:gd name="connsiteY28" fmla="*/ 726477 h 1502223"/>
                <a:gd name="connsiteX29" fmla="*/ 559397 w 1546001"/>
                <a:gd name="connsiteY29" fmla="*/ 747656 h 1502223"/>
                <a:gd name="connsiteX30" fmla="*/ 252804 w 1546001"/>
                <a:gd name="connsiteY30" fmla="*/ 484094 h 1502223"/>
                <a:gd name="connsiteX31" fmla="*/ 96818 w 1546001"/>
                <a:gd name="connsiteY31" fmla="*/ 457200 h 1502223"/>
                <a:gd name="connsiteX32" fmla="*/ 0 w 1546001"/>
                <a:gd name="connsiteY32" fmla="*/ 484094 h 1502223"/>
                <a:gd name="connsiteX33" fmla="*/ 166743 w 1546001"/>
                <a:gd name="connsiteY33" fmla="*/ 355002 h 1502223"/>
                <a:gd name="connsiteX34" fmla="*/ 510988 w 1546001"/>
                <a:gd name="connsiteY34" fmla="*/ 349623 h 1502223"/>
                <a:gd name="connsiteX35" fmla="*/ 430306 w 1546001"/>
                <a:gd name="connsiteY35" fmla="*/ 188258 h 1502223"/>
                <a:gd name="connsiteX36" fmla="*/ 430306 w 1546001"/>
                <a:gd name="connsiteY36" fmla="*/ 0 h 1502223"/>
                <a:gd name="connsiteX37" fmla="*/ 839096 w 1546001"/>
                <a:gd name="connsiteY37" fmla="*/ 26894 h 1502223"/>
                <a:gd name="connsiteX38" fmla="*/ 1511449 w 1546001"/>
                <a:gd name="connsiteY38" fmla="*/ 75303 h 1502223"/>
                <a:gd name="connsiteX0" fmla="*/ 1414631 w 1449183"/>
                <a:gd name="connsiteY0" fmla="*/ 75303 h 1502223"/>
                <a:gd name="connsiteX1" fmla="*/ 1449183 w 1449183"/>
                <a:gd name="connsiteY1" fmla="*/ 104663 h 1502223"/>
                <a:gd name="connsiteX2" fmla="*/ 1428900 w 1449183"/>
                <a:gd name="connsiteY2" fmla="*/ 154305 h 1502223"/>
                <a:gd name="connsiteX3" fmla="*/ 1381013 w 1449183"/>
                <a:gd name="connsiteY3" fmla="*/ 186316 h 1502223"/>
                <a:gd name="connsiteX4" fmla="*/ 1301377 w 1449183"/>
                <a:gd name="connsiteY4" fmla="*/ 200249 h 1502223"/>
                <a:gd name="connsiteX5" fmla="*/ 1177888 w 1449183"/>
                <a:gd name="connsiteY5" fmla="*/ 214443 h 1502223"/>
                <a:gd name="connsiteX6" fmla="*/ 1063252 w 1449183"/>
                <a:gd name="connsiteY6" fmla="*/ 301401 h 1502223"/>
                <a:gd name="connsiteX7" fmla="*/ 909171 w 1449183"/>
                <a:gd name="connsiteY7" fmla="*/ 887095 h 1502223"/>
                <a:gd name="connsiteX8" fmla="*/ 970393 w 1449183"/>
                <a:gd name="connsiteY8" fmla="*/ 1076810 h 1502223"/>
                <a:gd name="connsiteX9" fmla="*/ 957170 w 1449183"/>
                <a:gd name="connsiteY9" fmla="*/ 1172135 h 1502223"/>
                <a:gd name="connsiteX10" fmla="*/ 900020 w 1449183"/>
                <a:gd name="connsiteY10" fmla="*/ 1181660 h 1502223"/>
                <a:gd name="connsiteX11" fmla="*/ 889187 w 1449183"/>
                <a:gd name="connsiteY11" fmla="*/ 1171164 h 1502223"/>
                <a:gd name="connsiteX12" fmla="*/ 901887 w 1449183"/>
                <a:gd name="connsiteY12" fmla="*/ 1306867 h 1502223"/>
                <a:gd name="connsiteX13" fmla="*/ 784338 w 1449183"/>
                <a:gd name="connsiteY13" fmla="*/ 1436146 h 1502223"/>
                <a:gd name="connsiteX14" fmla="*/ 692636 w 1449183"/>
                <a:gd name="connsiteY14" fmla="*/ 1489934 h 1502223"/>
                <a:gd name="connsiteX15" fmla="*/ 544046 w 1449183"/>
                <a:gd name="connsiteY15" fmla="*/ 1485788 h 1502223"/>
                <a:gd name="connsiteX16" fmla="*/ 541581 w 1449183"/>
                <a:gd name="connsiteY16" fmla="*/ 1411978 h 1502223"/>
                <a:gd name="connsiteX17" fmla="*/ 710005 w 1449183"/>
                <a:gd name="connsiteY17" fmla="*/ 1032734 h 1502223"/>
                <a:gd name="connsiteX18" fmla="*/ 817582 w 1449183"/>
                <a:gd name="connsiteY18" fmla="*/ 548640 h 1502223"/>
                <a:gd name="connsiteX19" fmla="*/ 830543 w 1449183"/>
                <a:gd name="connsiteY19" fmla="*/ 152885 h 1502223"/>
                <a:gd name="connsiteX20" fmla="*/ 409986 w 1449183"/>
                <a:gd name="connsiteY20" fmla="*/ 158264 h 1502223"/>
                <a:gd name="connsiteX21" fmla="*/ 485477 w 1449183"/>
                <a:gd name="connsiteY21" fmla="*/ 323962 h 1502223"/>
                <a:gd name="connsiteX22" fmla="*/ 559734 w 1449183"/>
                <a:gd name="connsiteY22" fmla="*/ 416634 h 1502223"/>
                <a:gd name="connsiteX23" fmla="*/ 574377 w 1449183"/>
                <a:gd name="connsiteY23" fmla="*/ 511436 h 1502223"/>
                <a:gd name="connsiteX24" fmla="*/ 593165 w 1449183"/>
                <a:gd name="connsiteY24" fmla="*/ 572807 h 1502223"/>
                <a:gd name="connsiteX25" fmla="*/ 588758 w 1449183"/>
                <a:gd name="connsiteY25" fmla="*/ 639295 h 1502223"/>
                <a:gd name="connsiteX26" fmla="*/ 589729 w 1449183"/>
                <a:gd name="connsiteY26" fmla="*/ 700479 h 1502223"/>
                <a:gd name="connsiteX27" fmla="*/ 581175 w 1449183"/>
                <a:gd name="connsiteY27" fmla="*/ 761589 h 1502223"/>
                <a:gd name="connsiteX28" fmla="*/ 493956 w 1449183"/>
                <a:gd name="connsiteY28" fmla="*/ 726477 h 1502223"/>
                <a:gd name="connsiteX29" fmla="*/ 462579 w 1449183"/>
                <a:gd name="connsiteY29" fmla="*/ 747656 h 1502223"/>
                <a:gd name="connsiteX30" fmla="*/ 155986 w 1449183"/>
                <a:gd name="connsiteY30" fmla="*/ 484094 h 1502223"/>
                <a:gd name="connsiteX31" fmla="*/ 0 w 1449183"/>
                <a:gd name="connsiteY31" fmla="*/ 457200 h 1502223"/>
                <a:gd name="connsiteX32" fmla="*/ 69925 w 1449183"/>
                <a:gd name="connsiteY32" fmla="*/ 355002 h 1502223"/>
                <a:gd name="connsiteX33" fmla="*/ 414170 w 1449183"/>
                <a:gd name="connsiteY33" fmla="*/ 349623 h 1502223"/>
                <a:gd name="connsiteX34" fmla="*/ 333488 w 1449183"/>
                <a:gd name="connsiteY34" fmla="*/ 188258 h 1502223"/>
                <a:gd name="connsiteX35" fmla="*/ 333488 w 1449183"/>
                <a:gd name="connsiteY35" fmla="*/ 0 h 1502223"/>
                <a:gd name="connsiteX36" fmla="*/ 742278 w 1449183"/>
                <a:gd name="connsiteY36" fmla="*/ 26894 h 1502223"/>
                <a:gd name="connsiteX37" fmla="*/ 1414631 w 1449183"/>
                <a:gd name="connsiteY37" fmla="*/ 75303 h 1502223"/>
                <a:gd name="connsiteX0" fmla="*/ 1344706 w 1379258"/>
                <a:gd name="connsiteY0" fmla="*/ 75303 h 1502223"/>
                <a:gd name="connsiteX1" fmla="*/ 1379258 w 1379258"/>
                <a:gd name="connsiteY1" fmla="*/ 104663 h 1502223"/>
                <a:gd name="connsiteX2" fmla="*/ 1358975 w 1379258"/>
                <a:gd name="connsiteY2" fmla="*/ 154305 h 1502223"/>
                <a:gd name="connsiteX3" fmla="*/ 1311088 w 1379258"/>
                <a:gd name="connsiteY3" fmla="*/ 186316 h 1502223"/>
                <a:gd name="connsiteX4" fmla="*/ 1231452 w 1379258"/>
                <a:gd name="connsiteY4" fmla="*/ 200249 h 1502223"/>
                <a:gd name="connsiteX5" fmla="*/ 1107963 w 1379258"/>
                <a:gd name="connsiteY5" fmla="*/ 214443 h 1502223"/>
                <a:gd name="connsiteX6" fmla="*/ 993327 w 1379258"/>
                <a:gd name="connsiteY6" fmla="*/ 301401 h 1502223"/>
                <a:gd name="connsiteX7" fmla="*/ 839246 w 1379258"/>
                <a:gd name="connsiteY7" fmla="*/ 887095 h 1502223"/>
                <a:gd name="connsiteX8" fmla="*/ 900468 w 1379258"/>
                <a:gd name="connsiteY8" fmla="*/ 1076810 h 1502223"/>
                <a:gd name="connsiteX9" fmla="*/ 887245 w 1379258"/>
                <a:gd name="connsiteY9" fmla="*/ 1172135 h 1502223"/>
                <a:gd name="connsiteX10" fmla="*/ 830095 w 1379258"/>
                <a:gd name="connsiteY10" fmla="*/ 1181660 h 1502223"/>
                <a:gd name="connsiteX11" fmla="*/ 819262 w 1379258"/>
                <a:gd name="connsiteY11" fmla="*/ 1171164 h 1502223"/>
                <a:gd name="connsiteX12" fmla="*/ 831962 w 1379258"/>
                <a:gd name="connsiteY12" fmla="*/ 1306867 h 1502223"/>
                <a:gd name="connsiteX13" fmla="*/ 714413 w 1379258"/>
                <a:gd name="connsiteY13" fmla="*/ 1436146 h 1502223"/>
                <a:gd name="connsiteX14" fmla="*/ 622711 w 1379258"/>
                <a:gd name="connsiteY14" fmla="*/ 1489934 h 1502223"/>
                <a:gd name="connsiteX15" fmla="*/ 474121 w 1379258"/>
                <a:gd name="connsiteY15" fmla="*/ 1485788 h 1502223"/>
                <a:gd name="connsiteX16" fmla="*/ 471656 w 1379258"/>
                <a:gd name="connsiteY16" fmla="*/ 1411978 h 1502223"/>
                <a:gd name="connsiteX17" fmla="*/ 640080 w 1379258"/>
                <a:gd name="connsiteY17" fmla="*/ 1032734 h 1502223"/>
                <a:gd name="connsiteX18" fmla="*/ 747657 w 1379258"/>
                <a:gd name="connsiteY18" fmla="*/ 548640 h 1502223"/>
                <a:gd name="connsiteX19" fmla="*/ 760618 w 1379258"/>
                <a:gd name="connsiteY19" fmla="*/ 152885 h 1502223"/>
                <a:gd name="connsiteX20" fmla="*/ 340061 w 1379258"/>
                <a:gd name="connsiteY20" fmla="*/ 158264 h 1502223"/>
                <a:gd name="connsiteX21" fmla="*/ 415552 w 1379258"/>
                <a:gd name="connsiteY21" fmla="*/ 323962 h 1502223"/>
                <a:gd name="connsiteX22" fmla="*/ 489809 w 1379258"/>
                <a:gd name="connsiteY22" fmla="*/ 416634 h 1502223"/>
                <a:gd name="connsiteX23" fmla="*/ 504452 w 1379258"/>
                <a:gd name="connsiteY23" fmla="*/ 511436 h 1502223"/>
                <a:gd name="connsiteX24" fmla="*/ 523240 w 1379258"/>
                <a:gd name="connsiteY24" fmla="*/ 572807 h 1502223"/>
                <a:gd name="connsiteX25" fmla="*/ 518833 w 1379258"/>
                <a:gd name="connsiteY25" fmla="*/ 639295 h 1502223"/>
                <a:gd name="connsiteX26" fmla="*/ 519804 w 1379258"/>
                <a:gd name="connsiteY26" fmla="*/ 700479 h 1502223"/>
                <a:gd name="connsiteX27" fmla="*/ 511250 w 1379258"/>
                <a:gd name="connsiteY27" fmla="*/ 761589 h 1502223"/>
                <a:gd name="connsiteX28" fmla="*/ 424031 w 1379258"/>
                <a:gd name="connsiteY28" fmla="*/ 726477 h 1502223"/>
                <a:gd name="connsiteX29" fmla="*/ 392654 w 1379258"/>
                <a:gd name="connsiteY29" fmla="*/ 747656 h 1502223"/>
                <a:gd name="connsiteX30" fmla="*/ 86061 w 1379258"/>
                <a:gd name="connsiteY30" fmla="*/ 484094 h 1502223"/>
                <a:gd name="connsiteX31" fmla="*/ 0 w 1379258"/>
                <a:gd name="connsiteY31" fmla="*/ 355002 h 1502223"/>
                <a:gd name="connsiteX32" fmla="*/ 344245 w 1379258"/>
                <a:gd name="connsiteY32" fmla="*/ 349623 h 1502223"/>
                <a:gd name="connsiteX33" fmla="*/ 263563 w 1379258"/>
                <a:gd name="connsiteY33" fmla="*/ 188258 h 1502223"/>
                <a:gd name="connsiteX34" fmla="*/ 263563 w 1379258"/>
                <a:gd name="connsiteY34" fmla="*/ 0 h 1502223"/>
                <a:gd name="connsiteX35" fmla="*/ 672353 w 1379258"/>
                <a:gd name="connsiteY35" fmla="*/ 26894 h 1502223"/>
                <a:gd name="connsiteX36" fmla="*/ 1344706 w 1379258"/>
                <a:gd name="connsiteY36" fmla="*/ 75303 h 1502223"/>
                <a:gd name="connsiteX0" fmla="*/ 1258645 w 1293197"/>
                <a:gd name="connsiteY0" fmla="*/ 75303 h 1502223"/>
                <a:gd name="connsiteX1" fmla="*/ 1293197 w 1293197"/>
                <a:gd name="connsiteY1" fmla="*/ 104663 h 1502223"/>
                <a:gd name="connsiteX2" fmla="*/ 1272914 w 1293197"/>
                <a:gd name="connsiteY2" fmla="*/ 154305 h 1502223"/>
                <a:gd name="connsiteX3" fmla="*/ 1225027 w 1293197"/>
                <a:gd name="connsiteY3" fmla="*/ 186316 h 1502223"/>
                <a:gd name="connsiteX4" fmla="*/ 1145391 w 1293197"/>
                <a:gd name="connsiteY4" fmla="*/ 200249 h 1502223"/>
                <a:gd name="connsiteX5" fmla="*/ 1021902 w 1293197"/>
                <a:gd name="connsiteY5" fmla="*/ 214443 h 1502223"/>
                <a:gd name="connsiteX6" fmla="*/ 907266 w 1293197"/>
                <a:gd name="connsiteY6" fmla="*/ 301401 h 1502223"/>
                <a:gd name="connsiteX7" fmla="*/ 753185 w 1293197"/>
                <a:gd name="connsiteY7" fmla="*/ 887095 h 1502223"/>
                <a:gd name="connsiteX8" fmla="*/ 814407 w 1293197"/>
                <a:gd name="connsiteY8" fmla="*/ 1076810 h 1502223"/>
                <a:gd name="connsiteX9" fmla="*/ 801184 w 1293197"/>
                <a:gd name="connsiteY9" fmla="*/ 1172135 h 1502223"/>
                <a:gd name="connsiteX10" fmla="*/ 744034 w 1293197"/>
                <a:gd name="connsiteY10" fmla="*/ 1181660 h 1502223"/>
                <a:gd name="connsiteX11" fmla="*/ 733201 w 1293197"/>
                <a:gd name="connsiteY11" fmla="*/ 1171164 h 1502223"/>
                <a:gd name="connsiteX12" fmla="*/ 745901 w 1293197"/>
                <a:gd name="connsiteY12" fmla="*/ 1306867 h 1502223"/>
                <a:gd name="connsiteX13" fmla="*/ 628352 w 1293197"/>
                <a:gd name="connsiteY13" fmla="*/ 1436146 h 1502223"/>
                <a:gd name="connsiteX14" fmla="*/ 536650 w 1293197"/>
                <a:gd name="connsiteY14" fmla="*/ 1489934 h 1502223"/>
                <a:gd name="connsiteX15" fmla="*/ 388060 w 1293197"/>
                <a:gd name="connsiteY15" fmla="*/ 1485788 h 1502223"/>
                <a:gd name="connsiteX16" fmla="*/ 385595 w 1293197"/>
                <a:gd name="connsiteY16" fmla="*/ 1411978 h 1502223"/>
                <a:gd name="connsiteX17" fmla="*/ 554019 w 1293197"/>
                <a:gd name="connsiteY17" fmla="*/ 1032734 h 1502223"/>
                <a:gd name="connsiteX18" fmla="*/ 661596 w 1293197"/>
                <a:gd name="connsiteY18" fmla="*/ 548640 h 1502223"/>
                <a:gd name="connsiteX19" fmla="*/ 674557 w 1293197"/>
                <a:gd name="connsiteY19" fmla="*/ 152885 h 1502223"/>
                <a:gd name="connsiteX20" fmla="*/ 254000 w 1293197"/>
                <a:gd name="connsiteY20" fmla="*/ 158264 h 1502223"/>
                <a:gd name="connsiteX21" fmla="*/ 329491 w 1293197"/>
                <a:gd name="connsiteY21" fmla="*/ 323962 h 1502223"/>
                <a:gd name="connsiteX22" fmla="*/ 403748 w 1293197"/>
                <a:gd name="connsiteY22" fmla="*/ 416634 h 1502223"/>
                <a:gd name="connsiteX23" fmla="*/ 418391 w 1293197"/>
                <a:gd name="connsiteY23" fmla="*/ 511436 h 1502223"/>
                <a:gd name="connsiteX24" fmla="*/ 437179 w 1293197"/>
                <a:gd name="connsiteY24" fmla="*/ 572807 h 1502223"/>
                <a:gd name="connsiteX25" fmla="*/ 432772 w 1293197"/>
                <a:gd name="connsiteY25" fmla="*/ 639295 h 1502223"/>
                <a:gd name="connsiteX26" fmla="*/ 433743 w 1293197"/>
                <a:gd name="connsiteY26" fmla="*/ 700479 h 1502223"/>
                <a:gd name="connsiteX27" fmla="*/ 425189 w 1293197"/>
                <a:gd name="connsiteY27" fmla="*/ 761589 h 1502223"/>
                <a:gd name="connsiteX28" fmla="*/ 337970 w 1293197"/>
                <a:gd name="connsiteY28" fmla="*/ 726477 h 1502223"/>
                <a:gd name="connsiteX29" fmla="*/ 306593 w 1293197"/>
                <a:gd name="connsiteY29" fmla="*/ 747656 h 1502223"/>
                <a:gd name="connsiteX30" fmla="*/ 0 w 1293197"/>
                <a:gd name="connsiteY30" fmla="*/ 484094 h 1502223"/>
                <a:gd name="connsiteX31" fmla="*/ 258184 w 1293197"/>
                <a:gd name="connsiteY31" fmla="*/ 349623 h 1502223"/>
                <a:gd name="connsiteX32" fmla="*/ 177502 w 1293197"/>
                <a:gd name="connsiteY32" fmla="*/ 188258 h 1502223"/>
                <a:gd name="connsiteX33" fmla="*/ 177502 w 1293197"/>
                <a:gd name="connsiteY33" fmla="*/ 0 h 1502223"/>
                <a:gd name="connsiteX34" fmla="*/ 586292 w 1293197"/>
                <a:gd name="connsiteY34" fmla="*/ 26894 h 1502223"/>
                <a:gd name="connsiteX35" fmla="*/ 1258645 w 1293197"/>
                <a:gd name="connsiteY35" fmla="*/ 75303 h 1502223"/>
                <a:gd name="connsiteX0" fmla="*/ 1081143 w 1115695"/>
                <a:gd name="connsiteY0" fmla="*/ 75303 h 1502223"/>
                <a:gd name="connsiteX1" fmla="*/ 1115695 w 1115695"/>
                <a:gd name="connsiteY1" fmla="*/ 104663 h 1502223"/>
                <a:gd name="connsiteX2" fmla="*/ 1095412 w 1115695"/>
                <a:gd name="connsiteY2" fmla="*/ 154305 h 1502223"/>
                <a:gd name="connsiteX3" fmla="*/ 1047525 w 1115695"/>
                <a:gd name="connsiteY3" fmla="*/ 186316 h 1502223"/>
                <a:gd name="connsiteX4" fmla="*/ 967889 w 1115695"/>
                <a:gd name="connsiteY4" fmla="*/ 200249 h 1502223"/>
                <a:gd name="connsiteX5" fmla="*/ 844400 w 1115695"/>
                <a:gd name="connsiteY5" fmla="*/ 214443 h 1502223"/>
                <a:gd name="connsiteX6" fmla="*/ 729764 w 1115695"/>
                <a:gd name="connsiteY6" fmla="*/ 301401 h 1502223"/>
                <a:gd name="connsiteX7" fmla="*/ 575683 w 1115695"/>
                <a:gd name="connsiteY7" fmla="*/ 887095 h 1502223"/>
                <a:gd name="connsiteX8" fmla="*/ 636905 w 1115695"/>
                <a:gd name="connsiteY8" fmla="*/ 1076810 h 1502223"/>
                <a:gd name="connsiteX9" fmla="*/ 623682 w 1115695"/>
                <a:gd name="connsiteY9" fmla="*/ 1172135 h 1502223"/>
                <a:gd name="connsiteX10" fmla="*/ 566532 w 1115695"/>
                <a:gd name="connsiteY10" fmla="*/ 1181660 h 1502223"/>
                <a:gd name="connsiteX11" fmla="*/ 555699 w 1115695"/>
                <a:gd name="connsiteY11" fmla="*/ 1171164 h 1502223"/>
                <a:gd name="connsiteX12" fmla="*/ 568399 w 1115695"/>
                <a:gd name="connsiteY12" fmla="*/ 1306867 h 1502223"/>
                <a:gd name="connsiteX13" fmla="*/ 450850 w 1115695"/>
                <a:gd name="connsiteY13" fmla="*/ 1436146 h 1502223"/>
                <a:gd name="connsiteX14" fmla="*/ 359148 w 1115695"/>
                <a:gd name="connsiteY14" fmla="*/ 1489934 h 1502223"/>
                <a:gd name="connsiteX15" fmla="*/ 210558 w 1115695"/>
                <a:gd name="connsiteY15" fmla="*/ 1485788 h 1502223"/>
                <a:gd name="connsiteX16" fmla="*/ 208093 w 1115695"/>
                <a:gd name="connsiteY16" fmla="*/ 1411978 h 1502223"/>
                <a:gd name="connsiteX17" fmla="*/ 376517 w 1115695"/>
                <a:gd name="connsiteY17" fmla="*/ 1032734 h 1502223"/>
                <a:gd name="connsiteX18" fmla="*/ 484094 w 1115695"/>
                <a:gd name="connsiteY18" fmla="*/ 548640 h 1502223"/>
                <a:gd name="connsiteX19" fmla="*/ 497055 w 1115695"/>
                <a:gd name="connsiteY19" fmla="*/ 152885 h 1502223"/>
                <a:gd name="connsiteX20" fmla="*/ 76498 w 1115695"/>
                <a:gd name="connsiteY20" fmla="*/ 158264 h 1502223"/>
                <a:gd name="connsiteX21" fmla="*/ 151989 w 1115695"/>
                <a:gd name="connsiteY21" fmla="*/ 323962 h 1502223"/>
                <a:gd name="connsiteX22" fmla="*/ 226246 w 1115695"/>
                <a:gd name="connsiteY22" fmla="*/ 416634 h 1502223"/>
                <a:gd name="connsiteX23" fmla="*/ 240889 w 1115695"/>
                <a:gd name="connsiteY23" fmla="*/ 511436 h 1502223"/>
                <a:gd name="connsiteX24" fmla="*/ 259677 w 1115695"/>
                <a:gd name="connsiteY24" fmla="*/ 572807 h 1502223"/>
                <a:gd name="connsiteX25" fmla="*/ 255270 w 1115695"/>
                <a:gd name="connsiteY25" fmla="*/ 639295 h 1502223"/>
                <a:gd name="connsiteX26" fmla="*/ 256241 w 1115695"/>
                <a:gd name="connsiteY26" fmla="*/ 700479 h 1502223"/>
                <a:gd name="connsiteX27" fmla="*/ 247687 w 1115695"/>
                <a:gd name="connsiteY27" fmla="*/ 761589 h 1502223"/>
                <a:gd name="connsiteX28" fmla="*/ 160468 w 1115695"/>
                <a:gd name="connsiteY28" fmla="*/ 726477 h 1502223"/>
                <a:gd name="connsiteX29" fmla="*/ 129091 w 1115695"/>
                <a:gd name="connsiteY29" fmla="*/ 747656 h 1502223"/>
                <a:gd name="connsiteX30" fmla="*/ 80682 w 1115695"/>
                <a:gd name="connsiteY30" fmla="*/ 349623 h 1502223"/>
                <a:gd name="connsiteX31" fmla="*/ 0 w 1115695"/>
                <a:gd name="connsiteY31" fmla="*/ 188258 h 1502223"/>
                <a:gd name="connsiteX32" fmla="*/ 0 w 1115695"/>
                <a:gd name="connsiteY32" fmla="*/ 0 h 1502223"/>
                <a:gd name="connsiteX33" fmla="*/ 408790 w 1115695"/>
                <a:gd name="connsiteY33" fmla="*/ 26894 h 1502223"/>
                <a:gd name="connsiteX34" fmla="*/ 1081143 w 1115695"/>
                <a:gd name="connsiteY34" fmla="*/ 75303 h 1502223"/>
                <a:gd name="connsiteX0" fmla="*/ 1081143 w 1115695"/>
                <a:gd name="connsiteY0" fmla="*/ 75303 h 1502223"/>
                <a:gd name="connsiteX1" fmla="*/ 1115695 w 1115695"/>
                <a:gd name="connsiteY1" fmla="*/ 104663 h 1502223"/>
                <a:gd name="connsiteX2" fmla="*/ 1095412 w 1115695"/>
                <a:gd name="connsiteY2" fmla="*/ 154305 h 1502223"/>
                <a:gd name="connsiteX3" fmla="*/ 1047525 w 1115695"/>
                <a:gd name="connsiteY3" fmla="*/ 186316 h 1502223"/>
                <a:gd name="connsiteX4" fmla="*/ 967889 w 1115695"/>
                <a:gd name="connsiteY4" fmla="*/ 200249 h 1502223"/>
                <a:gd name="connsiteX5" fmla="*/ 844400 w 1115695"/>
                <a:gd name="connsiteY5" fmla="*/ 214443 h 1502223"/>
                <a:gd name="connsiteX6" fmla="*/ 729764 w 1115695"/>
                <a:gd name="connsiteY6" fmla="*/ 301401 h 1502223"/>
                <a:gd name="connsiteX7" fmla="*/ 575683 w 1115695"/>
                <a:gd name="connsiteY7" fmla="*/ 887095 h 1502223"/>
                <a:gd name="connsiteX8" fmla="*/ 636905 w 1115695"/>
                <a:gd name="connsiteY8" fmla="*/ 1076810 h 1502223"/>
                <a:gd name="connsiteX9" fmla="*/ 623682 w 1115695"/>
                <a:gd name="connsiteY9" fmla="*/ 1172135 h 1502223"/>
                <a:gd name="connsiteX10" fmla="*/ 566532 w 1115695"/>
                <a:gd name="connsiteY10" fmla="*/ 1181660 h 1502223"/>
                <a:gd name="connsiteX11" fmla="*/ 555699 w 1115695"/>
                <a:gd name="connsiteY11" fmla="*/ 1171164 h 1502223"/>
                <a:gd name="connsiteX12" fmla="*/ 568399 w 1115695"/>
                <a:gd name="connsiteY12" fmla="*/ 1306867 h 1502223"/>
                <a:gd name="connsiteX13" fmla="*/ 450850 w 1115695"/>
                <a:gd name="connsiteY13" fmla="*/ 1436146 h 1502223"/>
                <a:gd name="connsiteX14" fmla="*/ 359148 w 1115695"/>
                <a:gd name="connsiteY14" fmla="*/ 1489934 h 1502223"/>
                <a:gd name="connsiteX15" fmla="*/ 210558 w 1115695"/>
                <a:gd name="connsiteY15" fmla="*/ 1485788 h 1502223"/>
                <a:gd name="connsiteX16" fmla="*/ 208093 w 1115695"/>
                <a:gd name="connsiteY16" fmla="*/ 1411978 h 1502223"/>
                <a:gd name="connsiteX17" fmla="*/ 376517 w 1115695"/>
                <a:gd name="connsiteY17" fmla="*/ 1032734 h 1502223"/>
                <a:gd name="connsiteX18" fmla="*/ 484094 w 1115695"/>
                <a:gd name="connsiteY18" fmla="*/ 548640 h 1502223"/>
                <a:gd name="connsiteX19" fmla="*/ 497055 w 1115695"/>
                <a:gd name="connsiteY19" fmla="*/ 152885 h 1502223"/>
                <a:gd name="connsiteX20" fmla="*/ 76498 w 1115695"/>
                <a:gd name="connsiteY20" fmla="*/ 158264 h 1502223"/>
                <a:gd name="connsiteX21" fmla="*/ 151989 w 1115695"/>
                <a:gd name="connsiteY21" fmla="*/ 323962 h 1502223"/>
                <a:gd name="connsiteX22" fmla="*/ 226246 w 1115695"/>
                <a:gd name="connsiteY22" fmla="*/ 416634 h 1502223"/>
                <a:gd name="connsiteX23" fmla="*/ 240889 w 1115695"/>
                <a:gd name="connsiteY23" fmla="*/ 511436 h 1502223"/>
                <a:gd name="connsiteX24" fmla="*/ 259677 w 1115695"/>
                <a:gd name="connsiteY24" fmla="*/ 572807 h 1502223"/>
                <a:gd name="connsiteX25" fmla="*/ 255270 w 1115695"/>
                <a:gd name="connsiteY25" fmla="*/ 639295 h 1502223"/>
                <a:gd name="connsiteX26" fmla="*/ 256241 w 1115695"/>
                <a:gd name="connsiteY26" fmla="*/ 700479 h 1502223"/>
                <a:gd name="connsiteX27" fmla="*/ 247687 w 1115695"/>
                <a:gd name="connsiteY27" fmla="*/ 761589 h 1502223"/>
                <a:gd name="connsiteX28" fmla="*/ 160468 w 1115695"/>
                <a:gd name="connsiteY28" fmla="*/ 726477 h 1502223"/>
                <a:gd name="connsiteX29" fmla="*/ 80682 w 1115695"/>
                <a:gd name="connsiteY29" fmla="*/ 349623 h 1502223"/>
                <a:gd name="connsiteX30" fmla="*/ 0 w 1115695"/>
                <a:gd name="connsiteY30" fmla="*/ 188258 h 1502223"/>
                <a:gd name="connsiteX31" fmla="*/ 0 w 1115695"/>
                <a:gd name="connsiteY31" fmla="*/ 0 h 1502223"/>
                <a:gd name="connsiteX32" fmla="*/ 408790 w 1115695"/>
                <a:gd name="connsiteY32" fmla="*/ 26894 h 1502223"/>
                <a:gd name="connsiteX33" fmla="*/ 1081143 w 1115695"/>
                <a:gd name="connsiteY33" fmla="*/ 75303 h 1502223"/>
                <a:gd name="connsiteX0" fmla="*/ 1081143 w 1115695"/>
                <a:gd name="connsiteY0" fmla="*/ 75303 h 1502223"/>
                <a:gd name="connsiteX1" fmla="*/ 1115695 w 1115695"/>
                <a:gd name="connsiteY1" fmla="*/ 104663 h 1502223"/>
                <a:gd name="connsiteX2" fmla="*/ 1095412 w 1115695"/>
                <a:gd name="connsiteY2" fmla="*/ 154305 h 1502223"/>
                <a:gd name="connsiteX3" fmla="*/ 1047525 w 1115695"/>
                <a:gd name="connsiteY3" fmla="*/ 186316 h 1502223"/>
                <a:gd name="connsiteX4" fmla="*/ 967889 w 1115695"/>
                <a:gd name="connsiteY4" fmla="*/ 200249 h 1502223"/>
                <a:gd name="connsiteX5" fmla="*/ 844400 w 1115695"/>
                <a:gd name="connsiteY5" fmla="*/ 214443 h 1502223"/>
                <a:gd name="connsiteX6" fmla="*/ 729764 w 1115695"/>
                <a:gd name="connsiteY6" fmla="*/ 301401 h 1502223"/>
                <a:gd name="connsiteX7" fmla="*/ 575683 w 1115695"/>
                <a:gd name="connsiteY7" fmla="*/ 887095 h 1502223"/>
                <a:gd name="connsiteX8" fmla="*/ 636905 w 1115695"/>
                <a:gd name="connsiteY8" fmla="*/ 1076810 h 1502223"/>
                <a:gd name="connsiteX9" fmla="*/ 623682 w 1115695"/>
                <a:gd name="connsiteY9" fmla="*/ 1172135 h 1502223"/>
                <a:gd name="connsiteX10" fmla="*/ 566532 w 1115695"/>
                <a:gd name="connsiteY10" fmla="*/ 1181660 h 1502223"/>
                <a:gd name="connsiteX11" fmla="*/ 555699 w 1115695"/>
                <a:gd name="connsiteY11" fmla="*/ 1171164 h 1502223"/>
                <a:gd name="connsiteX12" fmla="*/ 568399 w 1115695"/>
                <a:gd name="connsiteY12" fmla="*/ 1306867 h 1502223"/>
                <a:gd name="connsiteX13" fmla="*/ 450850 w 1115695"/>
                <a:gd name="connsiteY13" fmla="*/ 1436146 h 1502223"/>
                <a:gd name="connsiteX14" fmla="*/ 359148 w 1115695"/>
                <a:gd name="connsiteY14" fmla="*/ 1489934 h 1502223"/>
                <a:gd name="connsiteX15" fmla="*/ 210558 w 1115695"/>
                <a:gd name="connsiteY15" fmla="*/ 1485788 h 1502223"/>
                <a:gd name="connsiteX16" fmla="*/ 376517 w 1115695"/>
                <a:gd name="connsiteY16" fmla="*/ 1032734 h 1502223"/>
                <a:gd name="connsiteX17" fmla="*/ 484094 w 1115695"/>
                <a:gd name="connsiteY17" fmla="*/ 548640 h 1502223"/>
                <a:gd name="connsiteX18" fmla="*/ 497055 w 1115695"/>
                <a:gd name="connsiteY18" fmla="*/ 152885 h 1502223"/>
                <a:gd name="connsiteX19" fmla="*/ 76498 w 1115695"/>
                <a:gd name="connsiteY19" fmla="*/ 158264 h 1502223"/>
                <a:gd name="connsiteX20" fmla="*/ 151989 w 1115695"/>
                <a:gd name="connsiteY20" fmla="*/ 323962 h 1502223"/>
                <a:gd name="connsiteX21" fmla="*/ 226246 w 1115695"/>
                <a:gd name="connsiteY21" fmla="*/ 416634 h 1502223"/>
                <a:gd name="connsiteX22" fmla="*/ 240889 w 1115695"/>
                <a:gd name="connsiteY22" fmla="*/ 511436 h 1502223"/>
                <a:gd name="connsiteX23" fmla="*/ 259677 w 1115695"/>
                <a:gd name="connsiteY23" fmla="*/ 572807 h 1502223"/>
                <a:gd name="connsiteX24" fmla="*/ 255270 w 1115695"/>
                <a:gd name="connsiteY24" fmla="*/ 639295 h 1502223"/>
                <a:gd name="connsiteX25" fmla="*/ 256241 w 1115695"/>
                <a:gd name="connsiteY25" fmla="*/ 700479 h 1502223"/>
                <a:gd name="connsiteX26" fmla="*/ 247687 w 1115695"/>
                <a:gd name="connsiteY26" fmla="*/ 761589 h 1502223"/>
                <a:gd name="connsiteX27" fmla="*/ 160468 w 1115695"/>
                <a:gd name="connsiteY27" fmla="*/ 726477 h 1502223"/>
                <a:gd name="connsiteX28" fmla="*/ 80682 w 1115695"/>
                <a:gd name="connsiteY28" fmla="*/ 349623 h 1502223"/>
                <a:gd name="connsiteX29" fmla="*/ 0 w 1115695"/>
                <a:gd name="connsiteY29" fmla="*/ 188258 h 1502223"/>
                <a:gd name="connsiteX30" fmla="*/ 0 w 1115695"/>
                <a:gd name="connsiteY30" fmla="*/ 0 h 1502223"/>
                <a:gd name="connsiteX31" fmla="*/ 408790 w 1115695"/>
                <a:gd name="connsiteY31" fmla="*/ 26894 h 1502223"/>
                <a:gd name="connsiteX32" fmla="*/ 1081143 w 1115695"/>
                <a:gd name="connsiteY32" fmla="*/ 75303 h 1502223"/>
                <a:gd name="connsiteX0" fmla="*/ 1081143 w 1115695"/>
                <a:gd name="connsiteY0" fmla="*/ 75303 h 1489934"/>
                <a:gd name="connsiteX1" fmla="*/ 1115695 w 1115695"/>
                <a:gd name="connsiteY1" fmla="*/ 104663 h 1489934"/>
                <a:gd name="connsiteX2" fmla="*/ 1095412 w 1115695"/>
                <a:gd name="connsiteY2" fmla="*/ 154305 h 1489934"/>
                <a:gd name="connsiteX3" fmla="*/ 1047525 w 1115695"/>
                <a:gd name="connsiteY3" fmla="*/ 186316 h 1489934"/>
                <a:gd name="connsiteX4" fmla="*/ 967889 w 1115695"/>
                <a:gd name="connsiteY4" fmla="*/ 200249 h 1489934"/>
                <a:gd name="connsiteX5" fmla="*/ 844400 w 1115695"/>
                <a:gd name="connsiteY5" fmla="*/ 214443 h 1489934"/>
                <a:gd name="connsiteX6" fmla="*/ 729764 w 1115695"/>
                <a:gd name="connsiteY6" fmla="*/ 301401 h 1489934"/>
                <a:gd name="connsiteX7" fmla="*/ 575683 w 1115695"/>
                <a:gd name="connsiteY7" fmla="*/ 887095 h 1489934"/>
                <a:gd name="connsiteX8" fmla="*/ 636905 w 1115695"/>
                <a:gd name="connsiteY8" fmla="*/ 1076810 h 1489934"/>
                <a:gd name="connsiteX9" fmla="*/ 623682 w 1115695"/>
                <a:gd name="connsiteY9" fmla="*/ 1172135 h 1489934"/>
                <a:gd name="connsiteX10" fmla="*/ 566532 w 1115695"/>
                <a:gd name="connsiteY10" fmla="*/ 1181660 h 1489934"/>
                <a:gd name="connsiteX11" fmla="*/ 555699 w 1115695"/>
                <a:gd name="connsiteY11" fmla="*/ 1171164 h 1489934"/>
                <a:gd name="connsiteX12" fmla="*/ 568399 w 1115695"/>
                <a:gd name="connsiteY12" fmla="*/ 1306867 h 1489934"/>
                <a:gd name="connsiteX13" fmla="*/ 450850 w 1115695"/>
                <a:gd name="connsiteY13" fmla="*/ 1436146 h 1489934"/>
                <a:gd name="connsiteX14" fmla="*/ 359148 w 1115695"/>
                <a:gd name="connsiteY14" fmla="*/ 1489934 h 1489934"/>
                <a:gd name="connsiteX15" fmla="*/ 376517 w 1115695"/>
                <a:gd name="connsiteY15" fmla="*/ 1032734 h 1489934"/>
                <a:gd name="connsiteX16" fmla="*/ 484094 w 1115695"/>
                <a:gd name="connsiteY16" fmla="*/ 548640 h 1489934"/>
                <a:gd name="connsiteX17" fmla="*/ 497055 w 1115695"/>
                <a:gd name="connsiteY17" fmla="*/ 152885 h 1489934"/>
                <a:gd name="connsiteX18" fmla="*/ 76498 w 1115695"/>
                <a:gd name="connsiteY18" fmla="*/ 158264 h 1489934"/>
                <a:gd name="connsiteX19" fmla="*/ 151989 w 1115695"/>
                <a:gd name="connsiteY19" fmla="*/ 323962 h 1489934"/>
                <a:gd name="connsiteX20" fmla="*/ 226246 w 1115695"/>
                <a:gd name="connsiteY20" fmla="*/ 416634 h 1489934"/>
                <a:gd name="connsiteX21" fmla="*/ 240889 w 1115695"/>
                <a:gd name="connsiteY21" fmla="*/ 511436 h 1489934"/>
                <a:gd name="connsiteX22" fmla="*/ 259677 w 1115695"/>
                <a:gd name="connsiteY22" fmla="*/ 572807 h 1489934"/>
                <a:gd name="connsiteX23" fmla="*/ 255270 w 1115695"/>
                <a:gd name="connsiteY23" fmla="*/ 639295 h 1489934"/>
                <a:gd name="connsiteX24" fmla="*/ 256241 w 1115695"/>
                <a:gd name="connsiteY24" fmla="*/ 700479 h 1489934"/>
                <a:gd name="connsiteX25" fmla="*/ 247687 w 1115695"/>
                <a:gd name="connsiteY25" fmla="*/ 761589 h 1489934"/>
                <a:gd name="connsiteX26" fmla="*/ 160468 w 1115695"/>
                <a:gd name="connsiteY26" fmla="*/ 726477 h 1489934"/>
                <a:gd name="connsiteX27" fmla="*/ 80682 w 1115695"/>
                <a:gd name="connsiteY27" fmla="*/ 349623 h 1489934"/>
                <a:gd name="connsiteX28" fmla="*/ 0 w 1115695"/>
                <a:gd name="connsiteY28" fmla="*/ 188258 h 1489934"/>
                <a:gd name="connsiteX29" fmla="*/ 0 w 1115695"/>
                <a:gd name="connsiteY29" fmla="*/ 0 h 1489934"/>
                <a:gd name="connsiteX30" fmla="*/ 408790 w 1115695"/>
                <a:gd name="connsiteY30" fmla="*/ 26894 h 1489934"/>
                <a:gd name="connsiteX31" fmla="*/ 1081143 w 1115695"/>
                <a:gd name="connsiteY31" fmla="*/ 75303 h 1489934"/>
                <a:gd name="connsiteX0" fmla="*/ 1081143 w 1115695"/>
                <a:gd name="connsiteY0" fmla="*/ 75303 h 1436146"/>
                <a:gd name="connsiteX1" fmla="*/ 1115695 w 1115695"/>
                <a:gd name="connsiteY1" fmla="*/ 104663 h 1436146"/>
                <a:gd name="connsiteX2" fmla="*/ 1095412 w 1115695"/>
                <a:gd name="connsiteY2" fmla="*/ 154305 h 1436146"/>
                <a:gd name="connsiteX3" fmla="*/ 1047525 w 1115695"/>
                <a:gd name="connsiteY3" fmla="*/ 186316 h 1436146"/>
                <a:gd name="connsiteX4" fmla="*/ 967889 w 1115695"/>
                <a:gd name="connsiteY4" fmla="*/ 200249 h 1436146"/>
                <a:gd name="connsiteX5" fmla="*/ 844400 w 1115695"/>
                <a:gd name="connsiteY5" fmla="*/ 214443 h 1436146"/>
                <a:gd name="connsiteX6" fmla="*/ 729764 w 1115695"/>
                <a:gd name="connsiteY6" fmla="*/ 301401 h 1436146"/>
                <a:gd name="connsiteX7" fmla="*/ 575683 w 1115695"/>
                <a:gd name="connsiteY7" fmla="*/ 887095 h 1436146"/>
                <a:gd name="connsiteX8" fmla="*/ 636905 w 1115695"/>
                <a:gd name="connsiteY8" fmla="*/ 1076810 h 1436146"/>
                <a:gd name="connsiteX9" fmla="*/ 623682 w 1115695"/>
                <a:gd name="connsiteY9" fmla="*/ 1172135 h 1436146"/>
                <a:gd name="connsiteX10" fmla="*/ 566532 w 1115695"/>
                <a:gd name="connsiteY10" fmla="*/ 1181660 h 1436146"/>
                <a:gd name="connsiteX11" fmla="*/ 555699 w 1115695"/>
                <a:gd name="connsiteY11" fmla="*/ 1171164 h 1436146"/>
                <a:gd name="connsiteX12" fmla="*/ 568399 w 1115695"/>
                <a:gd name="connsiteY12" fmla="*/ 1306867 h 1436146"/>
                <a:gd name="connsiteX13" fmla="*/ 450850 w 1115695"/>
                <a:gd name="connsiteY13" fmla="*/ 1436146 h 1436146"/>
                <a:gd name="connsiteX14" fmla="*/ 376517 w 1115695"/>
                <a:gd name="connsiteY14" fmla="*/ 1032734 h 1436146"/>
                <a:gd name="connsiteX15" fmla="*/ 484094 w 1115695"/>
                <a:gd name="connsiteY15" fmla="*/ 548640 h 1436146"/>
                <a:gd name="connsiteX16" fmla="*/ 497055 w 1115695"/>
                <a:gd name="connsiteY16" fmla="*/ 152885 h 1436146"/>
                <a:gd name="connsiteX17" fmla="*/ 76498 w 1115695"/>
                <a:gd name="connsiteY17" fmla="*/ 158264 h 1436146"/>
                <a:gd name="connsiteX18" fmla="*/ 151989 w 1115695"/>
                <a:gd name="connsiteY18" fmla="*/ 323962 h 1436146"/>
                <a:gd name="connsiteX19" fmla="*/ 226246 w 1115695"/>
                <a:gd name="connsiteY19" fmla="*/ 416634 h 1436146"/>
                <a:gd name="connsiteX20" fmla="*/ 240889 w 1115695"/>
                <a:gd name="connsiteY20" fmla="*/ 511436 h 1436146"/>
                <a:gd name="connsiteX21" fmla="*/ 259677 w 1115695"/>
                <a:gd name="connsiteY21" fmla="*/ 572807 h 1436146"/>
                <a:gd name="connsiteX22" fmla="*/ 255270 w 1115695"/>
                <a:gd name="connsiteY22" fmla="*/ 639295 h 1436146"/>
                <a:gd name="connsiteX23" fmla="*/ 256241 w 1115695"/>
                <a:gd name="connsiteY23" fmla="*/ 700479 h 1436146"/>
                <a:gd name="connsiteX24" fmla="*/ 247687 w 1115695"/>
                <a:gd name="connsiteY24" fmla="*/ 761589 h 1436146"/>
                <a:gd name="connsiteX25" fmla="*/ 160468 w 1115695"/>
                <a:gd name="connsiteY25" fmla="*/ 726477 h 1436146"/>
                <a:gd name="connsiteX26" fmla="*/ 80682 w 1115695"/>
                <a:gd name="connsiteY26" fmla="*/ 349623 h 1436146"/>
                <a:gd name="connsiteX27" fmla="*/ 0 w 1115695"/>
                <a:gd name="connsiteY27" fmla="*/ 188258 h 1436146"/>
                <a:gd name="connsiteX28" fmla="*/ 0 w 1115695"/>
                <a:gd name="connsiteY28" fmla="*/ 0 h 1436146"/>
                <a:gd name="connsiteX29" fmla="*/ 408790 w 1115695"/>
                <a:gd name="connsiteY29" fmla="*/ 26894 h 1436146"/>
                <a:gd name="connsiteX30" fmla="*/ 1081143 w 1115695"/>
                <a:gd name="connsiteY30" fmla="*/ 75303 h 1436146"/>
                <a:gd name="connsiteX0" fmla="*/ 1081143 w 1115695"/>
                <a:gd name="connsiteY0" fmla="*/ 75303 h 1306867"/>
                <a:gd name="connsiteX1" fmla="*/ 1115695 w 1115695"/>
                <a:gd name="connsiteY1" fmla="*/ 104663 h 1306867"/>
                <a:gd name="connsiteX2" fmla="*/ 1095412 w 1115695"/>
                <a:gd name="connsiteY2" fmla="*/ 154305 h 1306867"/>
                <a:gd name="connsiteX3" fmla="*/ 1047525 w 1115695"/>
                <a:gd name="connsiteY3" fmla="*/ 186316 h 1306867"/>
                <a:gd name="connsiteX4" fmla="*/ 967889 w 1115695"/>
                <a:gd name="connsiteY4" fmla="*/ 200249 h 1306867"/>
                <a:gd name="connsiteX5" fmla="*/ 844400 w 1115695"/>
                <a:gd name="connsiteY5" fmla="*/ 214443 h 1306867"/>
                <a:gd name="connsiteX6" fmla="*/ 729764 w 1115695"/>
                <a:gd name="connsiteY6" fmla="*/ 301401 h 1306867"/>
                <a:gd name="connsiteX7" fmla="*/ 575683 w 1115695"/>
                <a:gd name="connsiteY7" fmla="*/ 887095 h 1306867"/>
                <a:gd name="connsiteX8" fmla="*/ 636905 w 1115695"/>
                <a:gd name="connsiteY8" fmla="*/ 1076810 h 1306867"/>
                <a:gd name="connsiteX9" fmla="*/ 623682 w 1115695"/>
                <a:gd name="connsiteY9" fmla="*/ 1172135 h 1306867"/>
                <a:gd name="connsiteX10" fmla="*/ 566532 w 1115695"/>
                <a:gd name="connsiteY10" fmla="*/ 1181660 h 1306867"/>
                <a:gd name="connsiteX11" fmla="*/ 555699 w 1115695"/>
                <a:gd name="connsiteY11" fmla="*/ 1171164 h 1306867"/>
                <a:gd name="connsiteX12" fmla="*/ 568399 w 1115695"/>
                <a:gd name="connsiteY12" fmla="*/ 1306867 h 1306867"/>
                <a:gd name="connsiteX13" fmla="*/ 376517 w 1115695"/>
                <a:gd name="connsiteY13" fmla="*/ 1032734 h 1306867"/>
                <a:gd name="connsiteX14" fmla="*/ 484094 w 1115695"/>
                <a:gd name="connsiteY14" fmla="*/ 548640 h 1306867"/>
                <a:gd name="connsiteX15" fmla="*/ 497055 w 1115695"/>
                <a:gd name="connsiteY15" fmla="*/ 152885 h 1306867"/>
                <a:gd name="connsiteX16" fmla="*/ 76498 w 1115695"/>
                <a:gd name="connsiteY16" fmla="*/ 158264 h 1306867"/>
                <a:gd name="connsiteX17" fmla="*/ 151989 w 1115695"/>
                <a:gd name="connsiteY17" fmla="*/ 323962 h 1306867"/>
                <a:gd name="connsiteX18" fmla="*/ 226246 w 1115695"/>
                <a:gd name="connsiteY18" fmla="*/ 416634 h 1306867"/>
                <a:gd name="connsiteX19" fmla="*/ 240889 w 1115695"/>
                <a:gd name="connsiteY19" fmla="*/ 511436 h 1306867"/>
                <a:gd name="connsiteX20" fmla="*/ 259677 w 1115695"/>
                <a:gd name="connsiteY20" fmla="*/ 572807 h 1306867"/>
                <a:gd name="connsiteX21" fmla="*/ 255270 w 1115695"/>
                <a:gd name="connsiteY21" fmla="*/ 639295 h 1306867"/>
                <a:gd name="connsiteX22" fmla="*/ 256241 w 1115695"/>
                <a:gd name="connsiteY22" fmla="*/ 700479 h 1306867"/>
                <a:gd name="connsiteX23" fmla="*/ 247687 w 1115695"/>
                <a:gd name="connsiteY23" fmla="*/ 761589 h 1306867"/>
                <a:gd name="connsiteX24" fmla="*/ 160468 w 1115695"/>
                <a:gd name="connsiteY24" fmla="*/ 726477 h 1306867"/>
                <a:gd name="connsiteX25" fmla="*/ 80682 w 1115695"/>
                <a:gd name="connsiteY25" fmla="*/ 349623 h 1306867"/>
                <a:gd name="connsiteX26" fmla="*/ 0 w 1115695"/>
                <a:gd name="connsiteY26" fmla="*/ 188258 h 1306867"/>
                <a:gd name="connsiteX27" fmla="*/ 0 w 1115695"/>
                <a:gd name="connsiteY27" fmla="*/ 0 h 1306867"/>
                <a:gd name="connsiteX28" fmla="*/ 408790 w 1115695"/>
                <a:gd name="connsiteY28" fmla="*/ 26894 h 1306867"/>
                <a:gd name="connsiteX29" fmla="*/ 1081143 w 1115695"/>
                <a:gd name="connsiteY29" fmla="*/ 75303 h 1306867"/>
                <a:gd name="connsiteX0" fmla="*/ 1081143 w 1115695"/>
                <a:gd name="connsiteY0" fmla="*/ 75303 h 1183527"/>
                <a:gd name="connsiteX1" fmla="*/ 1115695 w 1115695"/>
                <a:gd name="connsiteY1" fmla="*/ 104663 h 1183527"/>
                <a:gd name="connsiteX2" fmla="*/ 1095412 w 1115695"/>
                <a:gd name="connsiteY2" fmla="*/ 154305 h 1183527"/>
                <a:gd name="connsiteX3" fmla="*/ 1047525 w 1115695"/>
                <a:gd name="connsiteY3" fmla="*/ 186316 h 1183527"/>
                <a:gd name="connsiteX4" fmla="*/ 967889 w 1115695"/>
                <a:gd name="connsiteY4" fmla="*/ 200249 h 1183527"/>
                <a:gd name="connsiteX5" fmla="*/ 844400 w 1115695"/>
                <a:gd name="connsiteY5" fmla="*/ 214443 h 1183527"/>
                <a:gd name="connsiteX6" fmla="*/ 729764 w 1115695"/>
                <a:gd name="connsiteY6" fmla="*/ 301401 h 1183527"/>
                <a:gd name="connsiteX7" fmla="*/ 575683 w 1115695"/>
                <a:gd name="connsiteY7" fmla="*/ 887095 h 1183527"/>
                <a:gd name="connsiteX8" fmla="*/ 636905 w 1115695"/>
                <a:gd name="connsiteY8" fmla="*/ 1076810 h 1183527"/>
                <a:gd name="connsiteX9" fmla="*/ 623682 w 1115695"/>
                <a:gd name="connsiteY9" fmla="*/ 1172135 h 1183527"/>
                <a:gd name="connsiteX10" fmla="*/ 566532 w 1115695"/>
                <a:gd name="connsiteY10" fmla="*/ 1181660 h 1183527"/>
                <a:gd name="connsiteX11" fmla="*/ 555699 w 1115695"/>
                <a:gd name="connsiteY11" fmla="*/ 1171164 h 1183527"/>
                <a:gd name="connsiteX12" fmla="*/ 376517 w 1115695"/>
                <a:gd name="connsiteY12" fmla="*/ 1032734 h 1183527"/>
                <a:gd name="connsiteX13" fmla="*/ 484094 w 1115695"/>
                <a:gd name="connsiteY13" fmla="*/ 548640 h 1183527"/>
                <a:gd name="connsiteX14" fmla="*/ 497055 w 1115695"/>
                <a:gd name="connsiteY14" fmla="*/ 152885 h 1183527"/>
                <a:gd name="connsiteX15" fmla="*/ 76498 w 1115695"/>
                <a:gd name="connsiteY15" fmla="*/ 158264 h 1183527"/>
                <a:gd name="connsiteX16" fmla="*/ 151989 w 1115695"/>
                <a:gd name="connsiteY16" fmla="*/ 323962 h 1183527"/>
                <a:gd name="connsiteX17" fmla="*/ 226246 w 1115695"/>
                <a:gd name="connsiteY17" fmla="*/ 416634 h 1183527"/>
                <a:gd name="connsiteX18" fmla="*/ 240889 w 1115695"/>
                <a:gd name="connsiteY18" fmla="*/ 511436 h 1183527"/>
                <a:gd name="connsiteX19" fmla="*/ 259677 w 1115695"/>
                <a:gd name="connsiteY19" fmla="*/ 572807 h 1183527"/>
                <a:gd name="connsiteX20" fmla="*/ 255270 w 1115695"/>
                <a:gd name="connsiteY20" fmla="*/ 639295 h 1183527"/>
                <a:gd name="connsiteX21" fmla="*/ 256241 w 1115695"/>
                <a:gd name="connsiteY21" fmla="*/ 700479 h 1183527"/>
                <a:gd name="connsiteX22" fmla="*/ 247687 w 1115695"/>
                <a:gd name="connsiteY22" fmla="*/ 761589 h 1183527"/>
                <a:gd name="connsiteX23" fmla="*/ 160468 w 1115695"/>
                <a:gd name="connsiteY23" fmla="*/ 726477 h 1183527"/>
                <a:gd name="connsiteX24" fmla="*/ 80682 w 1115695"/>
                <a:gd name="connsiteY24" fmla="*/ 349623 h 1183527"/>
                <a:gd name="connsiteX25" fmla="*/ 0 w 1115695"/>
                <a:gd name="connsiteY25" fmla="*/ 188258 h 1183527"/>
                <a:gd name="connsiteX26" fmla="*/ 0 w 1115695"/>
                <a:gd name="connsiteY26" fmla="*/ 0 h 1183527"/>
                <a:gd name="connsiteX27" fmla="*/ 408790 w 1115695"/>
                <a:gd name="connsiteY27" fmla="*/ 26894 h 1183527"/>
                <a:gd name="connsiteX28" fmla="*/ 1081143 w 1115695"/>
                <a:gd name="connsiteY28" fmla="*/ 75303 h 1183527"/>
                <a:gd name="connsiteX0" fmla="*/ 1081143 w 1115695"/>
                <a:gd name="connsiteY0" fmla="*/ 75303 h 1193472"/>
                <a:gd name="connsiteX1" fmla="*/ 1115695 w 1115695"/>
                <a:gd name="connsiteY1" fmla="*/ 104663 h 1193472"/>
                <a:gd name="connsiteX2" fmla="*/ 1095412 w 1115695"/>
                <a:gd name="connsiteY2" fmla="*/ 154305 h 1193472"/>
                <a:gd name="connsiteX3" fmla="*/ 1047525 w 1115695"/>
                <a:gd name="connsiteY3" fmla="*/ 186316 h 1193472"/>
                <a:gd name="connsiteX4" fmla="*/ 967889 w 1115695"/>
                <a:gd name="connsiteY4" fmla="*/ 200249 h 1193472"/>
                <a:gd name="connsiteX5" fmla="*/ 844400 w 1115695"/>
                <a:gd name="connsiteY5" fmla="*/ 214443 h 1193472"/>
                <a:gd name="connsiteX6" fmla="*/ 729764 w 1115695"/>
                <a:gd name="connsiteY6" fmla="*/ 301401 h 1193472"/>
                <a:gd name="connsiteX7" fmla="*/ 575683 w 1115695"/>
                <a:gd name="connsiteY7" fmla="*/ 887095 h 1193472"/>
                <a:gd name="connsiteX8" fmla="*/ 636905 w 1115695"/>
                <a:gd name="connsiteY8" fmla="*/ 1076810 h 1193472"/>
                <a:gd name="connsiteX9" fmla="*/ 623682 w 1115695"/>
                <a:gd name="connsiteY9" fmla="*/ 1172135 h 1193472"/>
                <a:gd name="connsiteX10" fmla="*/ 566532 w 1115695"/>
                <a:gd name="connsiteY10" fmla="*/ 1181660 h 1193472"/>
                <a:gd name="connsiteX11" fmla="*/ 376517 w 1115695"/>
                <a:gd name="connsiteY11" fmla="*/ 1032734 h 1193472"/>
                <a:gd name="connsiteX12" fmla="*/ 484094 w 1115695"/>
                <a:gd name="connsiteY12" fmla="*/ 548640 h 1193472"/>
                <a:gd name="connsiteX13" fmla="*/ 497055 w 1115695"/>
                <a:gd name="connsiteY13" fmla="*/ 152885 h 1193472"/>
                <a:gd name="connsiteX14" fmla="*/ 76498 w 1115695"/>
                <a:gd name="connsiteY14" fmla="*/ 158264 h 1193472"/>
                <a:gd name="connsiteX15" fmla="*/ 151989 w 1115695"/>
                <a:gd name="connsiteY15" fmla="*/ 323962 h 1193472"/>
                <a:gd name="connsiteX16" fmla="*/ 226246 w 1115695"/>
                <a:gd name="connsiteY16" fmla="*/ 416634 h 1193472"/>
                <a:gd name="connsiteX17" fmla="*/ 240889 w 1115695"/>
                <a:gd name="connsiteY17" fmla="*/ 511436 h 1193472"/>
                <a:gd name="connsiteX18" fmla="*/ 259677 w 1115695"/>
                <a:gd name="connsiteY18" fmla="*/ 572807 h 1193472"/>
                <a:gd name="connsiteX19" fmla="*/ 255270 w 1115695"/>
                <a:gd name="connsiteY19" fmla="*/ 639295 h 1193472"/>
                <a:gd name="connsiteX20" fmla="*/ 256241 w 1115695"/>
                <a:gd name="connsiteY20" fmla="*/ 700479 h 1193472"/>
                <a:gd name="connsiteX21" fmla="*/ 247687 w 1115695"/>
                <a:gd name="connsiteY21" fmla="*/ 761589 h 1193472"/>
                <a:gd name="connsiteX22" fmla="*/ 160468 w 1115695"/>
                <a:gd name="connsiteY22" fmla="*/ 726477 h 1193472"/>
                <a:gd name="connsiteX23" fmla="*/ 80682 w 1115695"/>
                <a:gd name="connsiteY23" fmla="*/ 349623 h 1193472"/>
                <a:gd name="connsiteX24" fmla="*/ 0 w 1115695"/>
                <a:gd name="connsiteY24" fmla="*/ 188258 h 1193472"/>
                <a:gd name="connsiteX25" fmla="*/ 0 w 1115695"/>
                <a:gd name="connsiteY25" fmla="*/ 0 h 1193472"/>
                <a:gd name="connsiteX26" fmla="*/ 408790 w 1115695"/>
                <a:gd name="connsiteY26" fmla="*/ 26894 h 1193472"/>
                <a:gd name="connsiteX27" fmla="*/ 1081143 w 1115695"/>
                <a:gd name="connsiteY27" fmla="*/ 75303 h 1193472"/>
                <a:gd name="connsiteX0" fmla="*/ 1081143 w 1115695"/>
                <a:gd name="connsiteY0" fmla="*/ 75303 h 1172738"/>
                <a:gd name="connsiteX1" fmla="*/ 1115695 w 1115695"/>
                <a:gd name="connsiteY1" fmla="*/ 104663 h 1172738"/>
                <a:gd name="connsiteX2" fmla="*/ 1095412 w 1115695"/>
                <a:gd name="connsiteY2" fmla="*/ 154305 h 1172738"/>
                <a:gd name="connsiteX3" fmla="*/ 1047525 w 1115695"/>
                <a:gd name="connsiteY3" fmla="*/ 186316 h 1172738"/>
                <a:gd name="connsiteX4" fmla="*/ 967889 w 1115695"/>
                <a:gd name="connsiteY4" fmla="*/ 200249 h 1172738"/>
                <a:gd name="connsiteX5" fmla="*/ 844400 w 1115695"/>
                <a:gd name="connsiteY5" fmla="*/ 214443 h 1172738"/>
                <a:gd name="connsiteX6" fmla="*/ 729764 w 1115695"/>
                <a:gd name="connsiteY6" fmla="*/ 301401 h 1172738"/>
                <a:gd name="connsiteX7" fmla="*/ 575683 w 1115695"/>
                <a:gd name="connsiteY7" fmla="*/ 887095 h 1172738"/>
                <a:gd name="connsiteX8" fmla="*/ 636905 w 1115695"/>
                <a:gd name="connsiteY8" fmla="*/ 1076810 h 1172738"/>
                <a:gd name="connsiteX9" fmla="*/ 623682 w 1115695"/>
                <a:gd name="connsiteY9" fmla="*/ 1172135 h 1172738"/>
                <a:gd name="connsiteX10" fmla="*/ 376517 w 1115695"/>
                <a:gd name="connsiteY10" fmla="*/ 1032734 h 1172738"/>
                <a:gd name="connsiteX11" fmla="*/ 484094 w 1115695"/>
                <a:gd name="connsiteY11" fmla="*/ 548640 h 1172738"/>
                <a:gd name="connsiteX12" fmla="*/ 497055 w 1115695"/>
                <a:gd name="connsiteY12" fmla="*/ 152885 h 1172738"/>
                <a:gd name="connsiteX13" fmla="*/ 76498 w 1115695"/>
                <a:gd name="connsiteY13" fmla="*/ 158264 h 1172738"/>
                <a:gd name="connsiteX14" fmla="*/ 151989 w 1115695"/>
                <a:gd name="connsiteY14" fmla="*/ 323962 h 1172738"/>
                <a:gd name="connsiteX15" fmla="*/ 226246 w 1115695"/>
                <a:gd name="connsiteY15" fmla="*/ 416634 h 1172738"/>
                <a:gd name="connsiteX16" fmla="*/ 240889 w 1115695"/>
                <a:gd name="connsiteY16" fmla="*/ 511436 h 1172738"/>
                <a:gd name="connsiteX17" fmla="*/ 259677 w 1115695"/>
                <a:gd name="connsiteY17" fmla="*/ 572807 h 1172738"/>
                <a:gd name="connsiteX18" fmla="*/ 255270 w 1115695"/>
                <a:gd name="connsiteY18" fmla="*/ 639295 h 1172738"/>
                <a:gd name="connsiteX19" fmla="*/ 256241 w 1115695"/>
                <a:gd name="connsiteY19" fmla="*/ 700479 h 1172738"/>
                <a:gd name="connsiteX20" fmla="*/ 247687 w 1115695"/>
                <a:gd name="connsiteY20" fmla="*/ 761589 h 1172738"/>
                <a:gd name="connsiteX21" fmla="*/ 160468 w 1115695"/>
                <a:gd name="connsiteY21" fmla="*/ 726477 h 1172738"/>
                <a:gd name="connsiteX22" fmla="*/ 80682 w 1115695"/>
                <a:gd name="connsiteY22" fmla="*/ 349623 h 1172738"/>
                <a:gd name="connsiteX23" fmla="*/ 0 w 1115695"/>
                <a:gd name="connsiteY23" fmla="*/ 188258 h 1172738"/>
                <a:gd name="connsiteX24" fmla="*/ 0 w 1115695"/>
                <a:gd name="connsiteY24" fmla="*/ 0 h 1172738"/>
                <a:gd name="connsiteX25" fmla="*/ 408790 w 1115695"/>
                <a:gd name="connsiteY25" fmla="*/ 26894 h 1172738"/>
                <a:gd name="connsiteX26" fmla="*/ 1081143 w 1115695"/>
                <a:gd name="connsiteY26" fmla="*/ 75303 h 1172738"/>
                <a:gd name="connsiteX0" fmla="*/ 1081143 w 1115695"/>
                <a:gd name="connsiteY0" fmla="*/ 75303 h 1097399"/>
                <a:gd name="connsiteX1" fmla="*/ 1115695 w 1115695"/>
                <a:gd name="connsiteY1" fmla="*/ 104663 h 1097399"/>
                <a:gd name="connsiteX2" fmla="*/ 1095412 w 1115695"/>
                <a:gd name="connsiteY2" fmla="*/ 154305 h 1097399"/>
                <a:gd name="connsiteX3" fmla="*/ 1047525 w 1115695"/>
                <a:gd name="connsiteY3" fmla="*/ 186316 h 1097399"/>
                <a:gd name="connsiteX4" fmla="*/ 967889 w 1115695"/>
                <a:gd name="connsiteY4" fmla="*/ 200249 h 1097399"/>
                <a:gd name="connsiteX5" fmla="*/ 844400 w 1115695"/>
                <a:gd name="connsiteY5" fmla="*/ 214443 h 1097399"/>
                <a:gd name="connsiteX6" fmla="*/ 729764 w 1115695"/>
                <a:gd name="connsiteY6" fmla="*/ 301401 h 1097399"/>
                <a:gd name="connsiteX7" fmla="*/ 575683 w 1115695"/>
                <a:gd name="connsiteY7" fmla="*/ 887095 h 1097399"/>
                <a:gd name="connsiteX8" fmla="*/ 636905 w 1115695"/>
                <a:gd name="connsiteY8" fmla="*/ 1076810 h 1097399"/>
                <a:gd name="connsiteX9" fmla="*/ 376517 w 1115695"/>
                <a:gd name="connsiteY9" fmla="*/ 1032734 h 1097399"/>
                <a:gd name="connsiteX10" fmla="*/ 484094 w 1115695"/>
                <a:gd name="connsiteY10" fmla="*/ 548640 h 1097399"/>
                <a:gd name="connsiteX11" fmla="*/ 497055 w 1115695"/>
                <a:gd name="connsiteY11" fmla="*/ 152885 h 1097399"/>
                <a:gd name="connsiteX12" fmla="*/ 76498 w 1115695"/>
                <a:gd name="connsiteY12" fmla="*/ 158264 h 1097399"/>
                <a:gd name="connsiteX13" fmla="*/ 151989 w 1115695"/>
                <a:gd name="connsiteY13" fmla="*/ 323962 h 1097399"/>
                <a:gd name="connsiteX14" fmla="*/ 226246 w 1115695"/>
                <a:gd name="connsiteY14" fmla="*/ 416634 h 1097399"/>
                <a:gd name="connsiteX15" fmla="*/ 240889 w 1115695"/>
                <a:gd name="connsiteY15" fmla="*/ 511436 h 1097399"/>
                <a:gd name="connsiteX16" fmla="*/ 259677 w 1115695"/>
                <a:gd name="connsiteY16" fmla="*/ 572807 h 1097399"/>
                <a:gd name="connsiteX17" fmla="*/ 255270 w 1115695"/>
                <a:gd name="connsiteY17" fmla="*/ 639295 h 1097399"/>
                <a:gd name="connsiteX18" fmla="*/ 256241 w 1115695"/>
                <a:gd name="connsiteY18" fmla="*/ 700479 h 1097399"/>
                <a:gd name="connsiteX19" fmla="*/ 247687 w 1115695"/>
                <a:gd name="connsiteY19" fmla="*/ 761589 h 1097399"/>
                <a:gd name="connsiteX20" fmla="*/ 160468 w 1115695"/>
                <a:gd name="connsiteY20" fmla="*/ 726477 h 1097399"/>
                <a:gd name="connsiteX21" fmla="*/ 80682 w 1115695"/>
                <a:gd name="connsiteY21" fmla="*/ 349623 h 1097399"/>
                <a:gd name="connsiteX22" fmla="*/ 0 w 1115695"/>
                <a:gd name="connsiteY22" fmla="*/ 188258 h 1097399"/>
                <a:gd name="connsiteX23" fmla="*/ 0 w 1115695"/>
                <a:gd name="connsiteY23" fmla="*/ 0 h 1097399"/>
                <a:gd name="connsiteX24" fmla="*/ 408790 w 1115695"/>
                <a:gd name="connsiteY24" fmla="*/ 26894 h 1097399"/>
                <a:gd name="connsiteX25" fmla="*/ 1081143 w 1115695"/>
                <a:gd name="connsiteY25" fmla="*/ 75303 h 1097399"/>
                <a:gd name="connsiteX0" fmla="*/ 1081143 w 1115695"/>
                <a:gd name="connsiteY0" fmla="*/ 75303 h 1032734"/>
                <a:gd name="connsiteX1" fmla="*/ 1115695 w 1115695"/>
                <a:gd name="connsiteY1" fmla="*/ 104663 h 1032734"/>
                <a:gd name="connsiteX2" fmla="*/ 1095412 w 1115695"/>
                <a:gd name="connsiteY2" fmla="*/ 154305 h 1032734"/>
                <a:gd name="connsiteX3" fmla="*/ 1047525 w 1115695"/>
                <a:gd name="connsiteY3" fmla="*/ 186316 h 1032734"/>
                <a:gd name="connsiteX4" fmla="*/ 967889 w 1115695"/>
                <a:gd name="connsiteY4" fmla="*/ 200249 h 1032734"/>
                <a:gd name="connsiteX5" fmla="*/ 844400 w 1115695"/>
                <a:gd name="connsiteY5" fmla="*/ 214443 h 1032734"/>
                <a:gd name="connsiteX6" fmla="*/ 729764 w 1115695"/>
                <a:gd name="connsiteY6" fmla="*/ 301401 h 1032734"/>
                <a:gd name="connsiteX7" fmla="*/ 575683 w 1115695"/>
                <a:gd name="connsiteY7" fmla="*/ 887095 h 1032734"/>
                <a:gd name="connsiteX8" fmla="*/ 376517 w 1115695"/>
                <a:gd name="connsiteY8" fmla="*/ 1032734 h 1032734"/>
                <a:gd name="connsiteX9" fmla="*/ 484094 w 1115695"/>
                <a:gd name="connsiteY9" fmla="*/ 548640 h 1032734"/>
                <a:gd name="connsiteX10" fmla="*/ 497055 w 1115695"/>
                <a:gd name="connsiteY10" fmla="*/ 152885 h 1032734"/>
                <a:gd name="connsiteX11" fmla="*/ 76498 w 1115695"/>
                <a:gd name="connsiteY11" fmla="*/ 158264 h 1032734"/>
                <a:gd name="connsiteX12" fmla="*/ 151989 w 1115695"/>
                <a:gd name="connsiteY12" fmla="*/ 323962 h 1032734"/>
                <a:gd name="connsiteX13" fmla="*/ 226246 w 1115695"/>
                <a:gd name="connsiteY13" fmla="*/ 416634 h 1032734"/>
                <a:gd name="connsiteX14" fmla="*/ 240889 w 1115695"/>
                <a:gd name="connsiteY14" fmla="*/ 511436 h 1032734"/>
                <a:gd name="connsiteX15" fmla="*/ 259677 w 1115695"/>
                <a:gd name="connsiteY15" fmla="*/ 572807 h 1032734"/>
                <a:gd name="connsiteX16" fmla="*/ 255270 w 1115695"/>
                <a:gd name="connsiteY16" fmla="*/ 639295 h 1032734"/>
                <a:gd name="connsiteX17" fmla="*/ 256241 w 1115695"/>
                <a:gd name="connsiteY17" fmla="*/ 700479 h 1032734"/>
                <a:gd name="connsiteX18" fmla="*/ 247687 w 1115695"/>
                <a:gd name="connsiteY18" fmla="*/ 761589 h 1032734"/>
                <a:gd name="connsiteX19" fmla="*/ 160468 w 1115695"/>
                <a:gd name="connsiteY19" fmla="*/ 726477 h 1032734"/>
                <a:gd name="connsiteX20" fmla="*/ 80682 w 1115695"/>
                <a:gd name="connsiteY20" fmla="*/ 349623 h 1032734"/>
                <a:gd name="connsiteX21" fmla="*/ 0 w 1115695"/>
                <a:gd name="connsiteY21" fmla="*/ 188258 h 1032734"/>
                <a:gd name="connsiteX22" fmla="*/ 0 w 1115695"/>
                <a:gd name="connsiteY22" fmla="*/ 0 h 1032734"/>
                <a:gd name="connsiteX23" fmla="*/ 408790 w 1115695"/>
                <a:gd name="connsiteY23" fmla="*/ 26894 h 1032734"/>
                <a:gd name="connsiteX24" fmla="*/ 1081143 w 1115695"/>
                <a:gd name="connsiteY24" fmla="*/ 75303 h 1032734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40889 w 1115695"/>
                <a:gd name="connsiteY13" fmla="*/ 511436 h 887095"/>
                <a:gd name="connsiteX14" fmla="*/ 259677 w 1115695"/>
                <a:gd name="connsiteY14" fmla="*/ 572807 h 887095"/>
                <a:gd name="connsiteX15" fmla="*/ 255270 w 1115695"/>
                <a:gd name="connsiteY15" fmla="*/ 639295 h 887095"/>
                <a:gd name="connsiteX16" fmla="*/ 256241 w 1115695"/>
                <a:gd name="connsiteY16" fmla="*/ 700479 h 887095"/>
                <a:gd name="connsiteX17" fmla="*/ 247687 w 1115695"/>
                <a:gd name="connsiteY17" fmla="*/ 761589 h 887095"/>
                <a:gd name="connsiteX18" fmla="*/ 160468 w 1115695"/>
                <a:gd name="connsiteY18" fmla="*/ 726477 h 887095"/>
                <a:gd name="connsiteX19" fmla="*/ 80682 w 1115695"/>
                <a:gd name="connsiteY19" fmla="*/ 349623 h 887095"/>
                <a:gd name="connsiteX20" fmla="*/ 0 w 1115695"/>
                <a:gd name="connsiteY20" fmla="*/ 188258 h 887095"/>
                <a:gd name="connsiteX21" fmla="*/ 0 w 1115695"/>
                <a:gd name="connsiteY21" fmla="*/ 0 h 887095"/>
                <a:gd name="connsiteX22" fmla="*/ 408790 w 1115695"/>
                <a:gd name="connsiteY22" fmla="*/ 26894 h 887095"/>
                <a:gd name="connsiteX23" fmla="*/ 1081143 w 1115695"/>
                <a:gd name="connsiteY23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3589 w 1115695"/>
                <a:gd name="connsiteY13" fmla="*/ 511436 h 887095"/>
                <a:gd name="connsiteX14" fmla="*/ 259677 w 1115695"/>
                <a:gd name="connsiteY14" fmla="*/ 572807 h 887095"/>
                <a:gd name="connsiteX15" fmla="*/ 255270 w 1115695"/>
                <a:gd name="connsiteY15" fmla="*/ 639295 h 887095"/>
                <a:gd name="connsiteX16" fmla="*/ 256241 w 1115695"/>
                <a:gd name="connsiteY16" fmla="*/ 700479 h 887095"/>
                <a:gd name="connsiteX17" fmla="*/ 247687 w 1115695"/>
                <a:gd name="connsiteY17" fmla="*/ 761589 h 887095"/>
                <a:gd name="connsiteX18" fmla="*/ 160468 w 1115695"/>
                <a:gd name="connsiteY18" fmla="*/ 726477 h 887095"/>
                <a:gd name="connsiteX19" fmla="*/ 80682 w 1115695"/>
                <a:gd name="connsiteY19" fmla="*/ 349623 h 887095"/>
                <a:gd name="connsiteX20" fmla="*/ 0 w 1115695"/>
                <a:gd name="connsiteY20" fmla="*/ 188258 h 887095"/>
                <a:gd name="connsiteX21" fmla="*/ 0 w 1115695"/>
                <a:gd name="connsiteY21" fmla="*/ 0 h 887095"/>
                <a:gd name="connsiteX22" fmla="*/ 408790 w 1115695"/>
                <a:gd name="connsiteY22" fmla="*/ 26894 h 887095"/>
                <a:gd name="connsiteX23" fmla="*/ 1081143 w 1115695"/>
                <a:gd name="connsiteY23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72807 h 887095"/>
                <a:gd name="connsiteX14" fmla="*/ 255270 w 1115695"/>
                <a:gd name="connsiteY14" fmla="*/ 639295 h 887095"/>
                <a:gd name="connsiteX15" fmla="*/ 256241 w 1115695"/>
                <a:gd name="connsiteY15" fmla="*/ 700479 h 887095"/>
                <a:gd name="connsiteX16" fmla="*/ 247687 w 1115695"/>
                <a:gd name="connsiteY16" fmla="*/ 761589 h 887095"/>
                <a:gd name="connsiteX17" fmla="*/ 160468 w 1115695"/>
                <a:gd name="connsiteY17" fmla="*/ 726477 h 887095"/>
                <a:gd name="connsiteX18" fmla="*/ 80682 w 1115695"/>
                <a:gd name="connsiteY18" fmla="*/ 349623 h 887095"/>
                <a:gd name="connsiteX19" fmla="*/ 0 w 1115695"/>
                <a:gd name="connsiteY19" fmla="*/ 188258 h 887095"/>
                <a:gd name="connsiteX20" fmla="*/ 0 w 1115695"/>
                <a:gd name="connsiteY20" fmla="*/ 0 h 887095"/>
                <a:gd name="connsiteX21" fmla="*/ 408790 w 1115695"/>
                <a:gd name="connsiteY21" fmla="*/ 26894 h 887095"/>
                <a:gd name="connsiteX22" fmla="*/ 1081143 w 1115695"/>
                <a:gd name="connsiteY22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72807 h 887095"/>
                <a:gd name="connsiteX14" fmla="*/ 256241 w 1115695"/>
                <a:gd name="connsiteY14" fmla="*/ 700479 h 887095"/>
                <a:gd name="connsiteX15" fmla="*/ 247687 w 1115695"/>
                <a:gd name="connsiteY15" fmla="*/ 761589 h 887095"/>
                <a:gd name="connsiteX16" fmla="*/ 160468 w 1115695"/>
                <a:gd name="connsiteY16" fmla="*/ 726477 h 887095"/>
                <a:gd name="connsiteX17" fmla="*/ 80682 w 1115695"/>
                <a:gd name="connsiteY17" fmla="*/ 349623 h 887095"/>
                <a:gd name="connsiteX18" fmla="*/ 0 w 1115695"/>
                <a:gd name="connsiteY18" fmla="*/ 188258 h 887095"/>
                <a:gd name="connsiteX19" fmla="*/ 0 w 1115695"/>
                <a:gd name="connsiteY19" fmla="*/ 0 h 887095"/>
                <a:gd name="connsiteX20" fmla="*/ 408790 w 1115695"/>
                <a:gd name="connsiteY20" fmla="*/ 26894 h 887095"/>
                <a:gd name="connsiteX21" fmla="*/ 1081143 w 1115695"/>
                <a:gd name="connsiteY21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72807 h 887095"/>
                <a:gd name="connsiteX14" fmla="*/ 256241 w 1115695"/>
                <a:gd name="connsiteY14" fmla="*/ 678254 h 887095"/>
                <a:gd name="connsiteX15" fmla="*/ 247687 w 1115695"/>
                <a:gd name="connsiteY15" fmla="*/ 761589 h 887095"/>
                <a:gd name="connsiteX16" fmla="*/ 160468 w 1115695"/>
                <a:gd name="connsiteY16" fmla="*/ 726477 h 887095"/>
                <a:gd name="connsiteX17" fmla="*/ 80682 w 1115695"/>
                <a:gd name="connsiteY17" fmla="*/ 349623 h 887095"/>
                <a:gd name="connsiteX18" fmla="*/ 0 w 1115695"/>
                <a:gd name="connsiteY18" fmla="*/ 188258 h 887095"/>
                <a:gd name="connsiteX19" fmla="*/ 0 w 1115695"/>
                <a:gd name="connsiteY19" fmla="*/ 0 h 887095"/>
                <a:gd name="connsiteX20" fmla="*/ 408790 w 1115695"/>
                <a:gd name="connsiteY20" fmla="*/ 26894 h 887095"/>
                <a:gd name="connsiteX21" fmla="*/ 1081143 w 1115695"/>
                <a:gd name="connsiteY21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72807 h 887095"/>
                <a:gd name="connsiteX14" fmla="*/ 247687 w 1115695"/>
                <a:gd name="connsiteY14" fmla="*/ 761589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69632 h 887095"/>
                <a:gd name="connsiteX14" fmla="*/ 247687 w 1115695"/>
                <a:gd name="connsiteY14" fmla="*/ 761589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69632 h 887095"/>
                <a:gd name="connsiteX14" fmla="*/ 247687 w 1115695"/>
                <a:gd name="connsiteY14" fmla="*/ 761589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59677 w 1115695"/>
                <a:gd name="connsiteY13" fmla="*/ 569632 h 887095"/>
                <a:gd name="connsiteX14" fmla="*/ 231812 w 1115695"/>
                <a:gd name="connsiteY14" fmla="*/ 733014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26246 w 1115695"/>
                <a:gd name="connsiteY12" fmla="*/ 416634 h 887095"/>
                <a:gd name="connsiteX13" fmla="*/ 246977 w 1115695"/>
                <a:gd name="connsiteY13" fmla="*/ 569632 h 887095"/>
                <a:gd name="connsiteX14" fmla="*/ 231812 w 1115695"/>
                <a:gd name="connsiteY14" fmla="*/ 733014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16721 w 1115695"/>
                <a:gd name="connsiteY12" fmla="*/ 416634 h 887095"/>
                <a:gd name="connsiteX13" fmla="*/ 246977 w 1115695"/>
                <a:gd name="connsiteY13" fmla="*/ 569632 h 887095"/>
                <a:gd name="connsiteX14" fmla="*/ 231812 w 1115695"/>
                <a:gd name="connsiteY14" fmla="*/ 733014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81143 w 1115695"/>
                <a:gd name="connsiteY0" fmla="*/ 7530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16721 w 1115695"/>
                <a:gd name="connsiteY12" fmla="*/ 416634 h 887095"/>
                <a:gd name="connsiteX13" fmla="*/ 246977 w 1115695"/>
                <a:gd name="connsiteY13" fmla="*/ 569632 h 887095"/>
                <a:gd name="connsiteX14" fmla="*/ 228637 w 1115695"/>
                <a:gd name="connsiteY14" fmla="*/ 720314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81143 w 1115695"/>
                <a:gd name="connsiteY20" fmla="*/ 75303 h 887095"/>
                <a:gd name="connsiteX0" fmla="*/ 1036693 w 1115695"/>
                <a:gd name="connsiteY0" fmla="*/ 68953 h 887095"/>
                <a:gd name="connsiteX1" fmla="*/ 1115695 w 1115695"/>
                <a:gd name="connsiteY1" fmla="*/ 104663 h 887095"/>
                <a:gd name="connsiteX2" fmla="*/ 1095412 w 1115695"/>
                <a:gd name="connsiteY2" fmla="*/ 154305 h 887095"/>
                <a:gd name="connsiteX3" fmla="*/ 1047525 w 1115695"/>
                <a:gd name="connsiteY3" fmla="*/ 186316 h 887095"/>
                <a:gd name="connsiteX4" fmla="*/ 967889 w 1115695"/>
                <a:gd name="connsiteY4" fmla="*/ 200249 h 887095"/>
                <a:gd name="connsiteX5" fmla="*/ 844400 w 1115695"/>
                <a:gd name="connsiteY5" fmla="*/ 214443 h 887095"/>
                <a:gd name="connsiteX6" fmla="*/ 729764 w 1115695"/>
                <a:gd name="connsiteY6" fmla="*/ 301401 h 887095"/>
                <a:gd name="connsiteX7" fmla="*/ 575683 w 1115695"/>
                <a:gd name="connsiteY7" fmla="*/ 887095 h 887095"/>
                <a:gd name="connsiteX8" fmla="*/ 484094 w 1115695"/>
                <a:gd name="connsiteY8" fmla="*/ 548640 h 887095"/>
                <a:gd name="connsiteX9" fmla="*/ 497055 w 1115695"/>
                <a:gd name="connsiteY9" fmla="*/ 152885 h 887095"/>
                <a:gd name="connsiteX10" fmla="*/ 76498 w 1115695"/>
                <a:gd name="connsiteY10" fmla="*/ 158264 h 887095"/>
                <a:gd name="connsiteX11" fmla="*/ 151989 w 1115695"/>
                <a:gd name="connsiteY11" fmla="*/ 323962 h 887095"/>
                <a:gd name="connsiteX12" fmla="*/ 216721 w 1115695"/>
                <a:gd name="connsiteY12" fmla="*/ 416634 h 887095"/>
                <a:gd name="connsiteX13" fmla="*/ 246977 w 1115695"/>
                <a:gd name="connsiteY13" fmla="*/ 569632 h 887095"/>
                <a:gd name="connsiteX14" fmla="*/ 228637 w 1115695"/>
                <a:gd name="connsiteY14" fmla="*/ 720314 h 887095"/>
                <a:gd name="connsiteX15" fmla="*/ 160468 w 1115695"/>
                <a:gd name="connsiteY15" fmla="*/ 726477 h 887095"/>
                <a:gd name="connsiteX16" fmla="*/ 80682 w 1115695"/>
                <a:gd name="connsiteY16" fmla="*/ 349623 h 887095"/>
                <a:gd name="connsiteX17" fmla="*/ 0 w 1115695"/>
                <a:gd name="connsiteY17" fmla="*/ 188258 h 887095"/>
                <a:gd name="connsiteX18" fmla="*/ 0 w 1115695"/>
                <a:gd name="connsiteY18" fmla="*/ 0 h 887095"/>
                <a:gd name="connsiteX19" fmla="*/ 408790 w 1115695"/>
                <a:gd name="connsiteY19" fmla="*/ 26894 h 887095"/>
                <a:gd name="connsiteX20" fmla="*/ 1036693 w 1115695"/>
                <a:gd name="connsiteY20" fmla="*/ 68953 h 887095"/>
                <a:gd name="connsiteX0" fmla="*/ 1036693 w 1122045"/>
                <a:gd name="connsiteY0" fmla="*/ 68953 h 887095"/>
                <a:gd name="connsiteX1" fmla="*/ 1122045 w 1122045"/>
                <a:gd name="connsiteY1" fmla="*/ 88788 h 887095"/>
                <a:gd name="connsiteX2" fmla="*/ 1095412 w 1122045"/>
                <a:gd name="connsiteY2" fmla="*/ 154305 h 887095"/>
                <a:gd name="connsiteX3" fmla="*/ 1047525 w 1122045"/>
                <a:gd name="connsiteY3" fmla="*/ 186316 h 887095"/>
                <a:gd name="connsiteX4" fmla="*/ 967889 w 1122045"/>
                <a:gd name="connsiteY4" fmla="*/ 200249 h 887095"/>
                <a:gd name="connsiteX5" fmla="*/ 844400 w 1122045"/>
                <a:gd name="connsiteY5" fmla="*/ 214443 h 887095"/>
                <a:gd name="connsiteX6" fmla="*/ 729764 w 1122045"/>
                <a:gd name="connsiteY6" fmla="*/ 301401 h 887095"/>
                <a:gd name="connsiteX7" fmla="*/ 575683 w 1122045"/>
                <a:gd name="connsiteY7" fmla="*/ 887095 h 887095"/>
                <a:gd name="connsiteX8" fmla="*/ 484094 w 1122045"/>
                <a:gd name="connsiteY8" fmla="*/ 548640 h 887095"/>
                <a:gd name="connsiteX9" fmla="*/ 497055 w 1122045"/>
                <a:gd name="connsiteY9" fmla="*/ 152885 h 887095"/>
                <a:gd name="connsiteX10" fmla="*/ 76498 w 1122045"/>
                <a:gd name="connsiteY10" fmla="*/ 158264 h 887095"/>
                <a:gd name="connsiteX11" fmla="*/ 151989 w 1122045"/>
                <a:gd name="connsiteY11" fmla="*/ 323962 h 887095"/>
                <a:gd name="connsiteX12" fmla="*/ 216721 w 1122045"/>
                <a:gd name="connsiteY12" fmla="*/ 416634 h 887095"/>
                <a:gd name="connsiteX13" fmla="*/ 246977 w 1122045"/>
                <a:gd name="connsiteY13" fmla="*/ 569632 h 887095"/>
                <a:gd name="connsiteX14" fmla="*/ 228637 w 1122045"/>
                <a:gd name="connsiteY14" fmla="*/ 720314 h 887095"/>
                <a:gd name="connsiteX15" fmla="*/ 160468 w 1122045"/>
                <a:gd name="connsiteY15" fmla="*/ 726477 h 887095"/>
                <a:gd name="connsiteX16" fmla="*/ 80682 w 1122045"/>
                <a:gd name="connsiteY16" fmla="*/ 349623 h 887095"/>
                <a:gd name="connsiteX17" fmla="*/ 0 w 1122045"/>
                <a:gd name="connsiteY17" fmla="*/ 188258 h 887095"/>
                <a:gd name="connsiteX18" fmla="*/ 0 w 1122045"/>
                <a:gd name="connsiteY18" fmla="*/ 0 h 887095"/>
                <a:gd name="connsiteX19" fmla="*/ 408790 w 1122045"/>
                <a:gd name="connsiteY19" fmla="*/ 26894 h 887095"/>
                <a:gd name="connsiteX20" fmla="*/ 1036693 w 1122045"/>
                <a:gd name="connsiteY20" fmla="*/ 68953 h 887095"/>
                <a:gd name="connsiteX0" fmla="*/ 1036693 w 1128912"/>
                <a:gd name="connsiteY0" fmla="*/ 68953 h 887095"/>
                <a:gd name="connsiteX1" fmla="*/ 1122045 w 1128912"/>
                <a:gd name="connsiteY1" fmla="*/ 88788 h 887095"/>
                <a:gd name="connsiteX2" fmla="*/ 1095412 w 1128912"/>
                <a:gd name="connsiteY2" fmla="*/ 154305 h 887095"/>
                <a:gd name="connsiteX3" fmla="*/ 1047525 w 1128912"/>
                <a:gd name="connsiteY3" fmla="*/ 186316 h 887095"/>
                <a:gd name="connsiteX4" fmla="*/ 967889 w 1128912"/>
                <a:gd name="connsiteY4" fmla="*/ 200249 h 887095"/>
                <a:gd name="connsiteX5" fmla="*/ 844400 w 1128912"/>
                <a:gd name="connsiteY5" fmla="*/ 214443 h 887095"/>
                <a:gd name="connsiteX6" fmla="*/ 729764 w 1128912"/>
                <a:gd name="connsiteY6" fmla="*/ 301401 h 887095"/>
                <a:gd name="connsiteX7" fmla="*/ 575683 w 1128912"/>
                <a:gd name="connsiteY7" fmla="*/ 887095 h 887095"/>
                <a:gd name="connsiteX8" fmla="*/ 484094 w 1128912"/>
                <a:gd name="connsiteY8" fmla="*/ 548640 h 887095"/>
                <a:gd name="connsiteX9" fmla="*/ 497055 w 1128912"/>
                <a:gd name="connsiteY9" fmla="*/ 152885 h 887095"/>
                <a:gd name="connsiteX10" fmla="*/ 76498 w 1128912"/>
                <a:gd name="connsiteY10" fmla="*/ 158264 h 887095"/>
                <a:gd name="connsiteX11" fmla="*/ 151989 w 1128912"/>
                <a:gd name="connsiteY11" fmla="*/ 323962 h 887095"/>
                <a:gd name="connsiteX12" fmla="*/ 216721 w 1128912"/>
                <a:gd name="connsiteY12" fmla="*/ 416634 h 887095"/>
                <a:gd name="connsiteX13" fmla="*/ 246977 w 1128912"/>
                <a:gd name="connsiteY13" fmla="*/ 569632 h 887095"/>
                <a:gd name="connsiteX14" fmla="*/ 228637 w 1128912"/>
                <a:gd name="connsiteY14" fmla="*/ 720314 h 887095"/>
                <a:gd name="connsiteX15" fmla="*/ 160468 w 1128912"/>
                <a:gd name="connsiteY15" fmla="*/ 726477 h 887095"/>
                <a:gd name="connsiteX16" fmla="*/ 80682 w 1128912"/>
                <a:gd name="connsiteY16" fmla="*/ 349623 h 887095"/>
                <a:gd name="connsiteX17" fmla="*/ 0 w 1128912"/>
                <a:gd name="connsiteY17" fmla="*/ 188258 h 887095"/>
                <a:gd name="connsiteX18" fmla="*/ 0 w 1128912"/>
                <a:gd name="connsiteY18" fmla="*/ 0 h 887095"/>
                <a:gd name="connsiteX19" fmla="*/ 408790 w 1128912"/>
                <a:gd name="connsiteY19" fmla="*/ 26894 h 887095"/>
                <a:gd name="connsiteX20" fmla="*/ 1036693 w 1128912"/>
                <a:gd name="connsiteY20" fmla="*/ 68953 h 887095"/>
                <a:gd name="connsiteX0" fmla="*/ 1036693 w 1128912"/>
                <a:gd name="connsiteY0" fmla="*/ 68953 h 887095"/>
                <a:gd name="connsiteX1" fmla="*/ 1122045 w 1128912"/>
                <a:gd name="connsiteY1" fmla="*/ 88788 h 887095"/>
                <a:gd name="connsiteX2" fmla="*/ 1095412 w 1128912"/>
                <a:gd name="connsiteY2" fmla="*/ 154305 h 887095"/>
                <a:gd name="connsiteX3" fmla="*/ 1047525 w 1128912"/>
                <a:gd name="connsiteY3" fmla="*/ 186316 h 887095"/>
                <a:gd name="connsiteX4" fmla="*/ 967889 w 1128912"/>
                <a:gd name="connsiteY4" fmla="*/ 200249 h 887095"/>
                <a:gd name="connsiteX5" fmla="*/ 844400 w 1128912"/>
                <a:gd name="connsiteY5" fmla="*/ 214443 h 887095"/>
                <a:gd name="connsiteX6" fmla="*/ 729764 w 1128912"/>
                <a:gd name="connsiteY6" fmla="*/ 301401 h 887095"/>
                <a:gd name="connsiteX7" fmla="*/ 575683 w 1128912"/>
                <a:gd name="connsiteY7" fmla="*/ 887095 h 887095"/>
                <a:gd name="connsiteX8" fmla="*/ 484094 w 1128912"/>
                <a:gd name="connsiteY8" fmla="*/ 548640 h 887095"/>
                <a:gd name="connsiteX9" fmla="*/ 497055 w 1128912"/>
                <a:gd name="connsiteY9" fmla="*/ 152885 h 887095"/>
                <a:gd name="connsiteX10" fmla="*/ 76498 w 1128912"/>
                <a:gd name="connsiteY10" fmla="*/ 158264 h 887095"/>
                <a:gd name="connsiteX11" fmla="*/ 151989 w 1128912"/>
                <a:gd name="connsiteY11" fmla="*/ 323962 h 887095"/>
                <a:gd name="connsiteX12" fmla="*/ 216721 w 1128912"/>
                <a:gd name="connsiteY12" fmla="*/ 416634 h 887095"/>
                <a:gd name="connsiteX13" fmla="*/ 246977 w 1128912"/>
                <a:gd name="connsiteY13" fmla="*/ 569632 h 887095"/>
                <a:gd name="connsiteX14" fmla="*/ 228637 w 1128912"/>
                <a:gd name="connsiteY14" fmla="*/ 720314 h 887095"/>
                <a:gd name="connsiteX15" fmla="*/ 160468 w 1128912"/>
                <a:gd name="connsiteY15" fmla="*/ 726477 h 887095"/>
                <a:gd name="connsiteX16" fmla="*/ 80682 w 1128912"/>
                <a:gd name="connsiteY16" fmla="*/ 349623 h 887095"/>
                <a:gd name="connsiteX17" fmla="*/ 0 w 1128912"/>
                <a:gd name="connsiteY17" fmla="*/ 188258 h 887095"/>
                <a:gd name="connsiteX18" fmla="*/ 0 w 1128912"/>
                <a:gd name="connsiteY18" fmla="*/ 0 h 887095"/>
                <a:gd name="connsiteX19" fmla="*/ 408790 w 1128912"/>
                <a:gd name="connsiteY19" fmla="*/ 26894 h 887095"/>
                <a:gd name="connsiteX20" fmla="*/ 1036693 w 1128912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44400 w 1134635"/>
                <a:gd name="connsiteY5" fmla="*/ 214443 h 887095"/>
                <a:gd name="connsiteX6" fmla="*/ 729764 w 1134635"/>
                <a:gd name="connsiteY6" fmla="*/ 301401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25350 w 1134635"/>
                <a:gd name="connsiteY5" fmla="*/ 192218 h 887095"/>
                <a:gd name="connsiteX6" fmla="*/ 729764 w 1134635"/>
                <a:gd name="connsiteY6" fmla="*/ 301401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28525 w 1134635"/>
                <a:gd name="connsiteY5" fmla="*/ 243018 h 887095"/>
                <a:gd name="connsiteX6" fmla="*/ 729764 w 1134635"/>
                <a:gd name="connsiteY6" fmla="*/ 301401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28525 w 1134635"/>
                <a:gd name="connsiteY5" fmla="*/ 243018 h 887095"/>
                <a:gd name="connsiteX6" fmla="*/ 729764 w 1134635"/>
                <a:gd name="connsiteY6" fmla="*/ 301401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28525 w 1134635"/>
                <a:gd name="connsiteY5" fmla="*/ 243018 h 887095"/>
                <a:gd name="connsiteX6" fmla="*/ 736114 w 1134635"/>
                <a:gd name="connsiteY6" fmla="*/ 304576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28525 w 1134635"/>
                <a:gd name="connsiteY5" fmla="*/ 243018 h 887095"/>
                <a:gd name="connsiteX6" fmla="*/ 736114 w 1134635"/>
                <a:gd name="connsiteY6" fmla="*/ 304576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31700 w 1134635"/>
                <a:gd name="connsiteY5" fmla="*/ 258893 h 887095"/>
                <a:gd name="connsiteX6" fmla="*/ 736114 w 1134635"/>
                <a:gd name="connsiteY6" fmla="*/ 304576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31700 w 1134635"/>
                <a:gd name="connsiteY5" fmla="*/ 258893 h 887095"/>
                <a:gd name="connsiteX6" fmla="*/ 736114 w 1134635"/>
                <a:gd name="connsiteY6" fmla="*/ 304576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887095"/>
                <a:gd name="connsiteX1" fmla="*/ 1128395 w 1134635"/>
                <a:gd name="connsiteY1" fmla="*/ 66563 h 887095"/>
                <a:gd name="connsiteX2" fmla="*/ 1095412 w 1134635"/>
                <a:gd name="connsiteY2" fmla="*/ 154305 h 887095"/>
                <a:gd name="connsiteX3" fmla="*/ 1047525 w 1134635"/>
                <a:gd name="connsiteY3" fmla="*/ 186316 h 887095"/>
                <a:gd name="connsiteX4" fmla="*/ 967889 w 1134635"/>
                <a:gd name="connsiteY4" fmla="*/ 200249 h 887095"/>
                <a:gd name="connsiteX5" fmla="*/ 831700 w 1134635"/>
                <a:gd name="connsiteY5" fmla="*/ 258893 h 887095"/>
                <a:gd name="connsiteX6" fmla="*/ 720239 w 1134635"/>
                <a:gd name="connsiteY6" fmla="*/ 301401 h 887095"/>
                <a:gd name="connsiteX7" fmla="*/ 575683 w 1134635"/>
                <a:gd name="connsiteY7" fmla="*/ 887095 h 887095"/>
                <a:gd name="connsiteX8" fmla="*/ 484094 w 1134635"/>
                <a:gd name="connsiteY8" fmla="*/ 548640 h 887095"/>
                <a:gd name="connsiteX9" fmla="*/ 497055 w 1134635"/>
                <a:gd name="connsiteY9" fmla="*/ 152885 h 887095"/>
                <a:gd name="connsiteX10" fmla="*/ 76498 w 1134635"/>
                <a:gd name="connsiteY10" fmla="*/ 158264 h 887095"/>
                <a:gd name="connsiteX11" fmla="*/ 151989 w 1134635"/>
                <a:gd name="connsiteY11" fmla="*/ 323962 h 887095"/>
                <a:gd name="connsiteX12" fmla="*/ 216721 w 1134635"/>
                <a:gd name="connsiteY12" fmla="*/ 416634 h 887095"/>
                <a:gd name="connsiteX13" fmla="*/ 246977 w 1134635"/>
                <a:gd name="connsiteY13" fmla="*/ 569632 h 887095"/>
                <a:gd name="connsiteX14" fmla="*/ 228637 w 1134635"/>
                <a:gd name="connsiteY14" fmla="*/ 720314 h 887095"/>
                <a:gd name="connsiteX15" fmla="*/ 160468 w 1134635"/>
                <a:gd name="connsiteY15" fmla="*/ 726477 h 887095"/>
                <a:gd name="connsiteX16" fmla="*/ 80682 w 1134635"/>
                <a:gd name="connsiteY16" fmla="*/ 349623 h 887095"/>
                <a:gd name="connsiteX17" fmla="*/ 0 w 1134635"/>
                <a:gd name="connsiteY17" fmla="*/ 188258 h 887095"/>
                <a:gd name="connsiteX18" fmla="*/ 0 w 1134635"/>
                <a:gd name="connsiteY18" fmla="*/ 0 h 887095"/>
                <a:gd name="connsiteX19" fmla="*/ 408790 w 1134635"/>
                <a:gd name="connsiteY19" fmla="*/ 26894 h 887095"/>
                <a:gd name="connsiteX20" fmla="*/ 1036693 w 1134635"/>
                <a:gd name="connsiteY20" fmla="*/ 68953 h 887095"/>
                <a:gd name="connsiteX0" fmla="*/ 1036693 w 1134635"/>
                <a:gd name="connsiteY0" fmla="*/ 68953 h 985520"/>
                <a:gd name="connsiteX1" fmla="*/ 1128395 w 1134635"/>
                <a:gd name="connsiteY1" fmla="*/ 66563 h 985520"/>
                <a:gd name="connsiteX2" fmla="*/ 1095412 w 1134635"/>
                <a:gd name="connsiteY2" fmla="*/ 154305 h 985520"/>
                <a:gd name="connsiteX3" fmla="*/ 1047525 w 1134635"/>
                <a:gd name="connsiteY3" fmla="*/ 186316 h 985520"/>
                <a:gd name="connsiteX4" fmla="*/ 967889 w 1134635"/>
                <a:gd name="connsiteY4" fmla="*/ 200249 h 985520"/>
                <a:gd name="connsiteX5" fmla="*/ 831700 w 1134635"/>
                <a:gd name="connsiteY5" fmla="*/ 258893 h 985520"/>
                <a:gd name="connsiteX6" fmla="*/ 720239 w 1134635"/>
                <a:gd name="connsiteY6" fmla="*/ 301401 h 985520"/>
                <a:gd name="connsiteX7" fmla="*/ 591558 w 1134635"/>
                <a:gd name="connsiteY7" fmla="*/ 985520 h 985520"/>
                <a:gd name="connsiteX8" fmla="*/ 484094 w 1134635"/>
                <a:gd name="connsiteY8" fmla="*/ 548640 h 985520"/>
                <a:gd name="connsiteX9" fmla="*/ 497055 w 1134635"/>
                <a:gd name="connsiteY9" fmla="*/ 152885 h 985520"/>
                <a:gd name="connsiteX10" fmla="*/ 76498 w 1134635"/>
                <a:gd name="connsiteY10" fmla="*/ 158264 h 985520"/>
                <a:gd name="connsiteX11" fmla="*/ 151989 w 1134635"/>
                <a:gd name="connsiteY11" fmla="*/ 323962 h 985520"/>
                <a:gd name="connsiteX12" fmla="*/ 216721 w 1134635"/>
                <a:gd name="connsiteY12" fmla="*/ 416634 h 985520"/>
                <a:gd name="connsiteX13" fmla="*/ 246977 w 1134635"/>
                <a:gd name="connsiteY13" fmla="*/ 569632 h 985520"/>
                <a:gd name="connsiteX14" fmla="*/ 228637 w 1134635"/>
                <a:gd name="connsiteY14" fmla="*/ 720314 h 985520"/>
                <a:gd name="connsiteX15" fmla="*/ 160468 w 1134635"/>
                <a:gd name="connsiteY15" fmla="*/ 726477 h 985520"/>
                <a:gd name="connsiteX16" fmla="*/ 80682 w 1134635"/>
                <a:gd name="connsiteY16" fmla="*/ 349623 h 985520"/>
                <a:gd name="connsiteX17" fmla="*/ 0 w 1134635"/>
                <a:gd name="connsiteY17" fmla="*/ 188258 h 985520"/>
                <a:gd name="connsiteX18" fmla="*/ 0 w 1134635"/>
                <a:gd name="connsiteY18" fmla="*/ 0 h 985520"/>
                <a:gd name="connsiteX19" fmla="*/ 408790 w 1134635"/>
                <a:gd name="connsiteY19" fmla="*/ 26894 h 985520"/>
                <a:gd name="connsiteX20" fmla="*/ 1036693 w 1134635"/>
                <a:gd name="connsiteY20" fmla="*/ 68953 h 985520"/>
                <a:gd name="connsiteX0" fmla="*/ 1036693 w 1134635"/>
                <a:gd name="connsiteY0" fmla="*/ 68953 h 988700"/>
                <a:gd name="connsiteX1" fmla="*/ 1128395 w 1134635"/>
                <a:gd name="connsiteY1" fmla="*/ 66563 h 988700"/>
                <a:gd name="connsiteX2" fmla="*/ 1095412 w 1134635"/>
                <a:gd name="connsiteY2" fmla="*/ 154305 h 988700"/>
                <a:gd name="connsiteX3" fmla="*/ 1047525 w 1134635"/>
                <a:gd name="connsiteY3" fmla="*/ 186316 h 988700"/>
                <a:gd name="connsiteX4" fmla="*/ 967889 w 1134635"/>
                <a:gd name="connsiteY4" fmla="*/ 200249 h 988700"/>
                <a:gd name="connsiteX5" fmla="*/ 831700 w 1134635"/>
                <a:gd name="connsiteY5" fmla="*/ 258893 h 988700"/>
                <a:gd name="connsiteX6" fmla="*/ 720239 w 1134635"/>
                <a:gd name="connsiteY6" fmla="*/ 301401 h 988700"/>
                <a:gd name="connsiteX7" fmla="*/ 681614 w 1134635"/>
                <a:gd name="connsiteY7" fmla="*/ 723302 h 988700"/>
                <a:gd name="connsiteX8" fmla="*/ 591558 w 1134635"/>
                <a:gd name="connsiteY8" fmla="*/ 985520 h 988700"/>
                <a:gd name="connsiteX9" fmla="*/ 484094 w 1134635"/>
                <a:gd name="connsiteY9" fmla="*/ 548640 h 988700"/>
                <a:gd name="connsiteX10" fmla="*/ 497055 w 1134635"/>
                <a:gd name="connsiteY10" fmla="*/ 152885 h 988700"/>
                <a:gd name="connsiteX11" fmla="*/ 76498 w 1134635"/>
                <a:gd name="connsiteY11" fmla="*/ 158264 h 988700"/>
                <a:gd name="connsiteX12" fmla="*/ 151989 w 1134635"/>
                <a:gd name="connsiteY12" fmla="*/ 323962 h 988700"/>
                <a:gd name="connsiteX13" fmla="*/ 216721 w 1134635"/>
                <a:gd name="connsiteY13" fmla="*/ 416634 h 988700"/>
                <a:gd name="connsiteX14" fmla="*/ 246977 w 1134635"/>
                <a:gd name="connsiteY14" fmla="*/ 569632 h 988700"/>
                <a:gd name="connsiteX15" fmla="*/ 228637 w 1134635"/>
                <a:gd name="connsiteY15" fmla="*/ 720314 h 988700"/>
                <a:gd name="connsiteX16" fmla="*/ 160468 w 1134635"/>
                <a:gd name="connsiteY16" fmla="*/ 726477 h 988700"/>
                <a:gd name="connsiteX17" fmla="*/ 80682 w 1134635"/>
                <a:gd name="connsiteY17" fmla="*/ 349623 h 988700"/>
                <a:gd name="connsiteX18" fmla="*/ 0 w 1134635"/>
                <a:gd name="connsiteY18" fmla="*/ 188258 h 988700"/>
                <a:gd name="connsiteX19" fmla="*/ 0 w 1134635"/>
                <a:gd name="connsiteY19" fmla="*/ 0 h 988700"/>
                <a:gd name="connsiteX20" fmla="*/ 408790 w 1134635"/>
                <a:gd name="connsiteY20" fmla="*/ 26894 h 988700"/>
                <a:gd name="connsiteX21" fmla="*/ 1036693 w 1134635"/>
                <a:gd name="connsiteY21" fmla="*/ 68953 h 988700"/>
                <a:gd name="connsiteX0" fmla="*/ 1036693 w 1134635"/>
                <a:gd name="connsiteY0" fmla="*/ 68953 h 989753"/>
                <a:gd name="connsiteX1" fmla="*/ 1128395 w 1134635"/>
                <a:gd name="connsiteY1" fmla="*/ 66563 h 989753"/>
                <a:gd name="connsiteX2" fmla="*/ 1095412 w 1134635"/>
                <a:gd name="connsiteY2" fmla="*/ 154305 h 989753"/>
                <a:gd name="connsiteX3" fmla="*/ 1047525 w 1134635"/>
                <a:gd name="connsiteY3" fmla="*/ 186316 h 989753"/>
                <a:gd name="connsiteX4" fmla="*/ 967889 w 1134635"/>
                <a:gd name="connsiteY4" fmla="*/ 200249 h 989753"/>
                <a:gd name="connsiteX5" fmla="*/ 831700 w 1134635"/>
                <a:gd name="connsiteY5" fmla="*/ 258893 h 989753"/>
                <a:gd name="connsiteX6" fmla="*/ 720239 w 1134635"/>
                <a:gd name="connsiteY6" fmla="*/ 301401 h 989753"/>
                <a:gd name="connsiteX7" fmla="*/ 656214 w 1134635"/>
                <a:gd name="connsiteY7" fmla="*/ 774102 h 989753"/>
                <a:gd name="connsiteX8" fmla="*/ 591558 w 1134635"/>
                <a:gd name="connsiteY8" fmla="*/ 985520 h 989753"/>
                <a:gd name="connsiteX9" fmla="*/ 484094 w 1134635"/>
                <a:gd name="connsiteY9" fmla="*/ 548640 h 989753"/>
                <a:gd name="connsiteX10" fmla="*/ 497055 w 1134635"/>
                <a:gd name="connsiteY10" fmla="*/ 152885 h 989753"/>
                <a:gd name="connsiteX11" fmla="*/ 76498 w 1134635"/>
                <a:gd name="connsiteY11" fmla="*/ 158264 h 989753"/>
                <a:gd name="connsiteX12" fmla="*/ 151989 w 1134635"/>
                <a:gd name="connsiteY12" fmla="*/ 323962 h 989753"/>
                <a:gd name="connsiteX13" fmla="*/ 216721 w 1134635"/>
                <a:gd name="connsiteY13" fmla="*/ 416634 h 989753"/>
                <a:gd name="connsiteX14" fmla="*/ 246977 w 1134635"/>
                <a:gd name="connsiteY14" fmla="*/ 569632 h 989753"/>
                <a:gd name="connsiteX15" fmla="*/ 228637 w 1134635"/>
                <a:gd name="connsiteY15" fmla="*/ 720314 h 989753"/>
                <a:gd name="connsiteX16" fmla="*/ 160468 w 1134635"/>
                <a:gd name="connsiteY16" fmla="*/ 726477 h 989753"/>
                <a:gd name="connsiteX17" fmla="*/ 80682 w 1134635"/>
                <a:gd name="connsiteY17" fmla="*/ 349623 h 989753"/>
                <a:gd name="connsiteX18" fmla="*/ 0 w 1134635"/>
                <a:gd name="connsiteY18" fmla="*/ 188258 h 989753"/>
                <a:gd name="connsiteX19" fmla="*/ 0 w 1134635"/>
                <a:gd name="connsiteY19" fmla="*/ 0 h 989753"/>
                <a:gd name="connsiteX20" fmla="*/ 408790 w 1134635"/>
                <a:gd name="connsiteY20" fmla="*/ 26894 h 989753"/>
                <a:gd name="connsiteX21" fmla="*/ 1036693 w 1134635"/>
                <a:gd name="connsiteY21" fmla="*/ 68953 h 989753"/>
                <a:gd name="connsiteX0" fmla="*/ 1036693 w 1134635"/>
                <a:gd name="connsiteY0" fmla="*/ 68953 h 989753"/>
                <a:gd name="connsiteX1" fmla="*/ 1128395 w 1134635"/>
                <a:gd name="connsiteY1" fmla="*/ 66563 h 989753"/>
                <a:gd name="connsiteX2" fmla="*/ 1095412 w 1134635"/>
                <a:gd name="connsiteY2" fmla="*/ 154305 h 989753"/>
                <a:gd name="connsiteX3" fmla="*/ 1047525 w 1134635"/>
                <a:gd name="connsiteY3" fmla="*/ 186316 h 989753"/>
                <a:gd name="connsiteX4" fmla="*/ 967889 w 1134635"/>
                <a:gd name="connsiteY4" fmla="*/ 200249 h 989753"/>
                <a:gd name="connsiteX5" fmla="*/ 831700 w 1134635"/>
                <a:gd name="connsiteY5" fmla="*/ 258893 h 989753"/>
                <a:gd name="connsiteX6" fmla="*/ 720239 w 1134635"/>
                <a:gd name="connsiteY6" fmla="*/ 301401 h 989753"/>
                <a:gd name="connsiteX7" fmla="*/ 656214 w 1134635"/>
                <a:gd name="connsiteY7" fmla="*/ 774102 h 989753"/>
                <a:gd name="connsiteX8" fmla="*/ 591558 w 1134635"/>
                <a:gd name="connsiteY8" fmla="*/ 985520 h 989753"/>
                <a:gd name="connsiteX9" fmla="*/ 484094 w 1134635"/>
                <a:gd name="connsiteY9" fmla="*/ 548640 h 989753"/>
                <a:gd name="connsiteX10" fmla="*/ 497055 w 1134635"/>
                <a:gd name="connsiteY10" fmla="*/ 152885 h 989753"/>
                <a:gd name="connsiteX11" fmla="*/ 76498 w 1134635"/>
                <a:gd name="connsiteY11" fmla="*/ 158264 h 989753"/>
                <a:gd name="connsiteX12" fmla="*/ 151989 w 1134635"/>
                <a:gd name="connsiteY12" fmla="*/ 323962 h 989753"/>
                <a:gd name="connsiteX13" fmla="*/ 216721 w 1134635"/>
                <a:gd name="connsiteY13" fmla="*/ 416634 h 989753"/>
                <a:gd name="connsiteX14" fmla="*/ 246977 w 1134635"/>
                <a:gd name="connsiteY14" fmla="*/ 569632 h 989753"/>
                <a:gd name="connsiteX15" fmla="*/ 228637 w 1134635"/>
                <a:gd name="connsiteY15" fmla="*/ 720314 h 989753"/>
                <a:gd name="connsiteX16" fmla="*/ 160468 w 1134635"/>
                <a:gd name="connsiteY16" fmla="*/ 726477 h 989753"/>
                <a:gd name="connsiteX17" fmla="*/ 80682 w 1134635"/>
                <a:gd name="connsiteY17" fmla="*/ 349623 h 989753"/>
                <a:gd name="connsiteX18" fmla="*/ 0 w 1134635"/>
                <a:gd name="connsiteY18" fmla="*/ 188258 h 989753"/>
                <a:gd name="connsiteX19" fmla="*/ 0 w 1134635"/>
                <a:gd name="connsiteY19" fmla="*/ 0 h 989753"/>
                <a:gd name="connsiteX20" fmla="*/ 408790 w 1134635"/>
                <a:gd name="connsiteY20" fmla="*/ 26894 h 989753"/>
                <a:gd name="connsiteX21" fmla="*/ 1036693 w 1134635"/>
                <a:gd name="connsiteY21" fmla="*/ 68953 h 989753"/>
                <a:gd name="connsiteX0" fmla="*/ 1036693 w 1134635"/>
                <a:gd name="connsiteY0" fmla="*/ 68953 h 1048883"/>
                <a:gd name="connsiteX1" fmla="*/ 1128395 w 1134635"/>
                <a:gd name="connsiteY1" fmla="*/ 66563 h 1048883"/>
                <a:gd name="connsiteX2" fmla="*/ 1095412 w 1134635"/>
                <a:gd name="connsiteY2" fmla="*/ 154305 h 1048883"/>
                <a:gd name="connsiteX3" fmla="*/ 1047525 w 1134635"/>
                <a:gd name="connsiteY3" fmla="*/ 186316 h 1048883"/>
                <a:gd name="connsiteX4" fmla="*/ 967889 w 1134635"/>
                <a:gd name="connsiteY4" fmla="*/ 200249 h 1048883"/>
                <a:gd name="connsiteX5" fmla="*/ 831700 w 1134635"/>
                <a:gd name="connsiteY5" fmla="*/ 258893 h 1048883"/>
                <a:gd name="connsiteX6" fmla="*/ 720239 w 1134635"/>
                <a:gd name="connsiteY6" fmla="*/ 301401 h 1048883"/>
                <a:gd name="connsiteX7" fmla="*/ 656214 w 1134635"/>
                <a:gd name="connsiteY7" fmla="*/ 774102 h 1048883"/>
                <a:gd name="connsiteX8" fmla="*/ 531233 w 1134635"/>
                <a:gd name="connsiteY8" fmla="*/ 1045845 h 1048883"/>
                <a:gd name="connsiteX9" fmla="*/ 484094 w 1134635"/>
                <a:gd name="connsiteY9" fmla="*/ 548640 h 1048883"/>
                <a:gd name="connsiteX10" fmla="*/ 497055 w 1134635"/>
                <a:gd name="connsiteY10" fmla="*/ 152885 h 1048883"/>
                <a:gd name="connsiteX11" fmla="*/ 76498 w 1134635"/>
                <a:gd name="connsiteY11" fmla="*/ 158264 h 1048883"/>
                <a:gd name="connsiteX12" fmla="*/ 151989 w 1134635"/>
                <a:gd name="connsiteY12" fmla="*/ 323962 h 1048883"/>
                <a:gd name="connsiteX13" fmla="*/ 216721 w 1134635"/>
                <a:gd name="connsiteY13" fmla="*/ 416634 h 1048883"/>
                <a:gd name="connsiteX14" fmla="*/ 246977 w 1134635"/>
                <a:gd name="connsiteY14" fmla="*/ 569632 h 1048883"/>
                <a:gd name="connsiteX15" fmla="*/ 228637 w 1134635"/>
                <a:gd name="connsiteY15" fmla="*/ 720314 h 1048883"/>
                <a:gd name="connsiteX16" fmla="*/ 160468 w 1134635"/>
                <a:gd name="connsiteY16" fmla="*/ 726477 h 1048883"/>
                <a:gd name="connsiteX17" fmla="*/ 80682 w 1134635"/>
                <a:gd name="connsiteY17" fmla="*/ 349623 h 1048883"/>
                <a:gd name="connsiteX18" fmla="*/ 0 w 1134635"/>
                <a:gd name="connsiteY18" fmla="*/ 188258 h 1048883"/>
                <a:gd name="connsiteX19" fmla="*/ 0 w 1134635"/>
                <a:gd name="connsiteY19" fmla="*/ 0 h 1048883"/>
                <a:gd name="connsiteX20" fmla="*/ 408790 w 1134635"/>
                <a:gd name="connsiteY20" fmla="*/ 26894 h 1048883"/>
                <a:gd name="connsiteX21" fmla="*/ 1036693 w 1134635"/>
                <a:gd name="connsiteY21" fmla="*/ 68953 h 1048883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76498 w 1134635"/>
                <a:gd name="connsiteY11" fmla="*/ 158264 h 1048929"/>
                <a:gd name="connsiteX12" fmla="*/ 151989 w 1134635"/>
                <a:gd name="connsiteY12" fmla="*/ 323962 h 1048929"/>
                <a:gd name="connsiteX13" fmla="*/ 216721 w 1134635"/>
                <a:gd name="connsiteY13" fmla="*/ 416634 h 1048929"/>
                <a:gd name="connsiteX14" fmla="*/ 246977 w 1134635"/>
                <a:gd name="connsiteY14" fmla="*/ 569632 h 1048929"/>
                <a:gd name="connsiteX15" fmla="*/ 228637 w 1134635"/>
                <a:gd name="connsiteY15" fmla="*/ 720314 h 1048929"/>
                <a:gd name="connsiteX16" fmla="*/ 160468 w 1134635"/>
                <a:gd name="connsiteY16" fmla="*/ 726477 h 1048929"/>
                <a:gd name="connsiteX17" fmla="*/ 80682 w 1134635"/>
                <a:gd name="connsiteY17" fmla="*/ 349623 h 1048929"/>
                <a:gd name="connsiteX18" fmla="*/ 0 w 1134635"/>
                <a:gd name="connsiteY18" fmla="*/ 188258 h 1048929"/>
                <a:gd name="connsiteX19" fmla="*/ 0 w 1134635"/>
                <a:gd name="connsiteY19" fmla="*/ 0 h 1048929"/>
                <a:gd name="connsiteX20" fmla="*/ 408790 w 1134635"/>
                <a:gd name="connsiteY20" fmla="*/ 26894 h 1048929"/>
                <a:gd name="connsiteX21" fmla="*/ 1036693 w 1134635"/>
                <a:gd name="connsiteY21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2664 w 1134635"/>
                <a:gd name="connsiteY11" fmla="*/ 151802 h 1048929"/>
                <a:gd name="connsiteX12" fmla="*/ 76498 w 1134635"/>
                <a:gd name="connsiteY12" fmla="*/ 158264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228637 w 1134635"/>
                <a:gd name="connsiteY16" fmla="*/ 720314 h 1048929"/>
                <a:gd name="connsiteX17" fmla="*/ 160468 w 1134635"/>
                <a:gd name="connsiteY17" fmla="*/ 726477 h 1048929"/>
                <a:gd name="connsiteX18" fmla="*/ 80682 w 1134635"/>
                <a:gd name="connsiteY18" fmla="*/ 349623 h 1048929"/>
                <a:gd name="connsiteX19" fmla="*/ 0 w 1134635"/>
                <a:gd name="connsiteY19" fmla="*/ 188258 h 1048929"/>
                <a:gd name="connsiteX20" fmla="*/ 0 w 1134635"/>
                <a:gd name="connsiteY20" fmla="*/ 0 h 1048929"/>
                <a:gd name="connsiteX21" fmla="*/ 408790 w 1134635"/>
                <a:gd name="connsiteY21" fmla="*/ 26894 h 1048929"/>
                <a:gd name="connsiteX22" fmla="*/ 1036693 w 1134635"/>
                <a:gd name="connsiteY22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2664 w 1134635"/>
                <a:gd name="connsiteY11" fmla="*/ 151802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228637 w 1134635"/>
                <a:gd name="connsiteY16" fmla="*/ 720314 h 1048929"/>
                <a:gd name="connsiteX17" fmla="*/ 160468 w 1134635"/>
                <a:gd name="connsiteY17" fmla="*/ 726477 h 1048929"/>
                <a:gd name="connsiteX18" fmla="*/ 80682 w 1134635"/>
                <a:gd name="connsiteY18" fmla="*/ 349623 h 1048929"/>
                <a:gd name="connsiteX19" fmla="*/ 0 w 1134635"/>
                <a:gd name="connsiteY19" fmla="*/ 188258 h 1048929"/>
                <a:gd name="connsiteX20" fmla="*/ 0 w 1134635"/>
                <a:gd name="connsiteY20" fmla="*/ 0 h 1048929"/>
                <a:gd name="connsiteX21" fmla="*/ 408790 w 1134635"/>
                <a:gd name="connsiteY21" fmla="*/ 26894 h 1048929"/>
                <a:gd name="connsiteX22" fmla="*/ 1036693 w 1134635"/>
                <a:gd name="connsiteY22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2664 w 1134635"/>
                <a:gd name="connsiteY11" fmla="*/ 151802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228637 w 1134635"/>
                <a:gd name="connsiteY16" fmla="*/ 720314 h 1048929"/>
                <a:gd name="connsiteX17" fmla="*/ 160468 w 1134635"/>
                <a:gd name="connsiteY17" fmla="*/ 726477 h 1048929"/>
                <a:gd name="connsiteX18" fmla="*/ 80682 w 1134635"/>
                <a:gd name="connsiteY18" fmla="*/ 349623 h 1048929"/>
                <a:gd name="connsiteX19" fmla="*/ 0 w 1134635"/>
                <a:gd name="connsiteY19" fmla="*/ 188258 h 1048929"/>
                <a:gd name="connsiteX20" fmla="*/ 0 w 1134635"/>
                <a:gd name="connsiteY20" fmla="*/ 0 h 1048929"/>
                <a:gd name="connsiteX21" fmla="*/ 408790 w 1134635"/>
                <a:gd name="connsiteY21" fmla="*/ 26894 h 1048929"/>
                <a:gd name="connsiteX22" fmla="*/ 1036693 w 1134635"/>
                <a:gd name="connsiteY22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228637 w 1134635"/>
                <a:gd name="connsiteY16" fmla="*/ 720314 h 1048929"/>
                <a:gd name="connsiteX17" fmla="*/ 160468 w 1134635"/>
                <a:gd name="connsiteY17" fmla="*/ 726477 h 1048929"/>
                <a:gd name="connsiteX18" fmla="*/ 80682 w 1134635"/>
                <a:gd name="connsiteY18" fmla="*/ 349623 h 1048929"/>
                <a:gd name="connsiteX19" fmla="*/ 0 w 1134635"/>
                <a:gd name="connsiteY19" fmla="*/ 188258 h 1048929"/>
                <a:gd name="connsiteX20" fmla="*/ 0 w 1134635"/>
                <a:gd name="connsiteY20" fmla="*/ 0 h 1048929"/>
                <a:gd name="connsiteX21" fmla="*/ 408790 w 1134635"/>
                <a:gd name="connsiteY21" fmla="*/ 26894 h 1048929"/>
                <a:gd name="connsiteX22" fmla="*/ 1036693 w 1134635"/>
                <a:gd name="connsiteY22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228637 w 1134635"/>
                <a:gd name="connsiteY16" fmla="*/ 720314 h 1048929"/>
                <a:gd name="connsiteX17" fmla="*/ 80682 w 1134635"/>
                <a:gd name="connsiteY17" fmla="*/ 349623 h 1048929"/>
                <a:gd name="connsiteX18" fmla="*/ 0 w 1134635"/>
                <a:gd name="connsiteY18" fmla="*/ 188258 h 1048929"/>
                <a:gd name="connsiteX19" fmla="*/ 0 w 1134635"/>
                <a:gd name="connsiteY19" fmla="*/ 0 h 1048929"/>
                <a:gd name="connsiteX20" fmla="*/ 408790 w 1134635"/>
                <a:gd name="connsiteY20" fmla="*/ 26894 h 1048929"/>
                <a:gd name="connsiteX21" fmla="*/ 1036693 w 1134635"/>
                <a:gd name="connsiteY21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246977 w 1134635"/>
                <a:gd name="connsiteY15" fmla="*/ 569632 h 1048929"/>
                <a:gd name="connsiteX16" fmla="*/ 80682 w 1134635"/>
                <a:gd name="connsiteY16" fmla="*/ 349623 h 1048929"/>
                <a:gd name="connsiteX17" fmla="*/ 0 w 1134635"/>
                <a:gd name="connsiteY17" fmla="*/ 188258 h 1048929"/>
                <a:gd name="connsiteX18" fmla="*/ 0 w 1134635"/>
                <a:gd name="connsiteY18" fmla="*/ 0 h 1048929"/>
                <a:gd name="connsiteX19" fmla="*/ 408790 w 1134635"/>
                <a:gd name="connsiteY19" fmla="*/ 26894 h 1048929"/>
                <a:gd name="connsiteX20" fmla="*/ 1036693 w 1134635"/>
                <a:gd name="connsiteY20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216721 w 1134635"/>
                <a:gd name="connsiteY14" fmla="*/ 416634 h 1048929"/>
                <a:gd name="connsiteX15" fmla="*/ 80682 w 1134635"/>
                <a:gd name="connsiteY15" fmla="*/ 349623 h 1048929"/>
                <a:gd name="connsiteX16" fmla="*/ 0 w 1134635"/>
                <a:gd name="connsiteY16" fmla="*/ 188258 h 1048929"/>
                <a:gd name="connsiteX17" fmla="*/ 0 w 1134635"/>
                <a:gd name="connsiteY17" fmla="*/ 0 h 1048929"/>
                <a:gd name="connsiteX18" fmla="*/ 408790 w 1134635"/>
                <a:gd name="connsiteY18" fmla="*/ 26894 h 1048929"/>
                <a:gd name="connsiteX19" fmla="*/ 1036693 w 1134635"/>
                <a:gd name="connsiteY19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80682 w 1134635"/>
                <a:gd name="connsiteY14" fmla="*/ 349623 h 1048929"/>
                <a:gd name="connsiteX15" fmla="*/ 0 w 1134635"/>
                <a:gd name="connsiteY15" fmla="*/ 188258 h 1048929"/>
                <a:gd name="connsiteX16" fmla="*/ 0 w 1134635"/>
                <a:gd name="connsiteY16" fmla="*/ 0 h 1048929"/>
                <a:gd name="connsiteX17" fmla="*/ 408790 w 1134635"/>
                <a:gd name="connsiteY17" fmla="*/ 26894 h 1048929"/>
                <a:gd name="connsiteX18" fmla="*/ 1036693 w 1134635"/>
                <a:gd name="connsiteY18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151989 w 1134635"/>
                <a:gd name="connsiteY13" fmla="*/ 323962 h 1048929"/>
                <a:gd name="connsiteX14" fmla="*/ 0 w 1134635"/>
                <a:gd name="connsiteY14" fmla="*/ 188258 h 1048929"/>
                <a:gd name="connsiteX15" fmla="*/ 0 w 1134635"/>
                <a:gd name="connsiteY15" fmla="*/ 0 h 1048929"/>
                <a:gd name="connsiteX16" fmla="*/ 408790 w 1134635"/>
                <a:gd name="connsiteY16" fmla="*/ 26894 h 1048929"/>
                <a:gd name="connsiteX17" fmla="*/ 1036693 w 1134635"/>
                <a:gd name="connsiteY17" fmla="*/ 68953 h 1048929"/>
                <a:gd name="connsiteX0" fmla="*/ 1036693 w 1134635"/>
                <a:gd name="connsiteY0" fmla="*/ 68953 h 1048929"/>
                <a:gd name="connsiteX1" fmla="*/ 1128395 w 1134635"/>
                <a:gd name="connsiteY1" fmla="*/ 66563 h 1048929"/>
                <a:gd name="connsiteX2" fmla="*/ 1095412 w 1134635"/>
                <a:gd name="connsiteY2" fmla="*/ 154305 h 1048929"/>
                <a:gd name="connsiteX3" fmla="*/ 1047525 w 1134635"/>
                <a:gd name="connsiteY3" fmla="*/ 186316 h 1048929"/>
                <a:gd name="connsiteX4" fmla="*/ 967889 w 1134635"/>
                <a:gd name="connsiteY4" fmla="*/ 200249 h 1048929"/>
                <a:gd name="connsiteX5" fmla="*/ 831700 w 1134635"/>
                <a:gd name="connsiteY5" fmla="*/ 258893 h 1048929"/>
                <a:gd name="connsiteX6" fmla="*/ 720239 w 1134635"/>
                <a:gd name="connsiteY6" fmla="*/ 301401 h 1048929"/>
                <a:gd name="connsiteX7" fmla="*/ 637164 w 1134635"/>
                <a:gd name="connsiteY7" fmla="*/ 777277 h 1048929"/>
                <a:gd name="connsiteX8" fmla="*/ 531233 w 1134635"/>
                <a:gd name="connsiteY8" fmla="*/ 1045845 h 1048929"/>
                <a:gd name="connsiteX9" fmla="*/ 484094 w 1134635"/>
                <a:gd name="connsiteY9" fmla="*/ 548640 h 1048929"/>
                <a:gd name="connsiteX10" fmla="*/ 497055 w 1134635"/>
                <a:gd name="connsiteY10" fmla="*/ 152885 h 1048929"/>
                <a:gd name="connsiteX11" fmla="*/ 195839 w 1134635"/>
                <a:gd name="connsiteY11" fmla="*/ 212127 h 1048929"/>
                <a:gd name="connsiteX12" fmla="*/ 25698 w 1134635"/>
                <a:gd name="connsiteY12" fmla="*/ 47139 h 1048929"/>
                <a:gd name="connsiteX13" fmla="*/ 0 w 1134635"/>
                <a:gd name="connsiteY13" fmla="*/ 188258 h 1048929"/>
                <a:gd name="connsiteX14" fmla="*/ 0 w 1134635"/>
                <a:gd name="connsiteY14" fmla="*/ 0 h 1048929"/>
                <a:gd name="connsiteX15" fmla="*/ 408790 w 1134635"/>
                <a:gd name="connsiteY15" fmla="*/ 26894 h 1048929"/>
                <a:gd name="connsiteX16" fmla="*/ 1036693 w 1134635"/>
                <a:gd name="connsiteY16" fmla="*/ 68953 h 1048929"/>
                <a:gd name="connsiteX0" fmla="*/ 1065664 w 1163606"/>
                <a:gd name="connsiteY0" fmla="*/ 68953 h 1048929"/>
                <a:gd name="connsiteX1" fmla="*/ 1157366 w 1163606"/>
                <a:gd name="connsiteY1" fmla="*/ 66563 h 1048929"/>
                <a:gd name="connsiteX2" fmla="*/ 1124383 w 1163606"/>
                <a:gd name="connsiteY2" fmla="*/ 154305 h 1048929"/>
                <a:gd name="connsiteX3" fmla="*/ 1076496 w 1163606"/>
                <a:gd name="connsiteY3" fmla="*/ 186316 h 1048929"/>
                <a:gd name="connsiteX4" fmla="*/ 996860 w 1163606"/>
                <a:gd name="connsiteY4" fmla="*/ 200249 h 1048929"/>
                <a:gd name="connsiteX5" fmla="*/ 860671 w 1163606"/>
                <a:gd name="connsiteY5" fmla="*/ 258893 h 1048929"/>
                <a:gd name="connsiteX6" fmla="*/ 749210 w 1163606"/>
                <a:gd name="connsiteY6" fmla="*/ 301401 h 1048929"/>
                <a:gd name="connsiteX7" fmla="*/ 666135 w 1163606"/>
                <a:gd name="connsiteY7" fmla="*/ 777277 h 1048929"/>
                <a:gd name="connsiteX8" fmla="*/ 560204 w 1163606"/>
                <a:gd name="connsiteY8" fmla="*/ 1045845 h 1048929"/>
                <a:gd name="connsiteX9" fmla="*/ 513065 w 1163606"/>
                <a:gd name="connsiteY9" fmla="*/ 548640 h 1048929"/>
                <a:gd name="connsiteX10" fmla="*/ 526026 w 1163606"/>
                <a:gd name="connsiteY10" fmla="*/ 152885 h 1048929"/>
                <a:gd name="connsiteX11" fmla="*/ 224810 w 1163606"/>
                <a:gd name="connsiteY11" fmla="*/ 212127 h 1048929"/>
                <a:gd name="connsiteX12" fmla="*/ 54669 w 1163606"/>
                <a:gd name="connsiteY12" fmla="*/ 47139 h 1048929"/>
                <a:gd name="connsiteX13" fmla="*/ 28971 w 1163606"/>
                <a:gd name="connsiteY13" fmla="*/ 0 h 1048929"/>
                <a:gd name="connsiteX14" fmla="*/ 437761 w 1163606"/>
                <a:gd name="connsiteY14" fmla="*/ 26894 h 1048929"/>
                <a:gd name="connsiteX15" fmla="*/ 1065664 w 1163606"/>
                <a:gd name="connsiteY15" fmla="*/ 68953 h 1048929"/>
                <a:gd name="connsiteX0" fmla="*/ 1010995 w 1108937"/>
                <a:gd name="connsiteY0" fmla="*/ 45400 h 1025376"/>
                <a:gd name="connsiteX1" fmla="*/ 1102697 w 1108937"/>
                <a:gd name="connsiteY1" fmla="*/ 43010 h 1025376"/>
                <a:gd name="connsiteX2" fmla="*/ 1069714 w 1108937"/>
                <a:gd name="connsiteY2" fmla="*/ 130752 h 1025376"/>
                <a:gd name="connsiteX3" fmla="*/ 1021827 w 1108937"/>
                <a:gd name="connsiteY3" fmla="*/ 162763 h 1025376"/>
                <a:gd name="connsiteX4" fmla="*/ 942191 w 1108937"/>
                <a:gd name="connsiteY4" fmla="*/ 176696 h 1025376"/>
                <a:gd name="connsiteX5" fmla="*/ 806002 w 1108937"/>
                <a:gd name="connsiteY5" fmla="*/ 235340 h 1025376"/>
                <a:gd name="connsiteX6" fmla="*/ 694541 w 1108937"/>
                <a:gd name="connsiteY6" fmla="*/ 277848 h 1025376"/>
                <a:gd name="connsiteX7" fmla="*/ 611466 w 1108937"/>
                <a:gd name="connsiteY7" fmla="*/ 753724 h 1025376"/>
                <a:gd name="connsiteX8" fmla="*/ 505535 w 1108937"/>
                <a:gd name="connsiteY8" fmla="*/ 1022292 h 1025376"/>
                <a:gd name="connsiteX9" fmla="*/ 458396 w 1108937"/>
                <a:gd name="connsiteY9" fmla="*/ 525087 h 1025376"/>
                <a:gd name="connsiteX10" fmla="*/ 471357 w 1108937"/>
                <a:gd name="connsiteY10" fmla="*/ 129332 h 1025376"/>
                <a:gd name="connsiteX11" fmla="*/ 170141 w 1108937"/>
                <a:gd name="connsiteY11" fmla="*/ 188574 h 1025376"/>
                <a:gd name="connsiteX12" fmla="*/ 0 w 1108937"/>
                <a:gd name="connsiteY12" fmla="*/ 23586 h 1025376"/>
                <a:gd name="connsiteX13" fmla="*/ 383092 w 1108937"/>
                <a:gd name="connsiteY13" fmla="*/ 3341 h 1025376"/>
                <a:gd name="connsiteX14" fmla="*/ 1010995 w 1108937"/>
                <a:gd name="connsiteY14" fmla="*/ 45400 h 10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8937" h="1025376">
                  <a:moveTo>
                    <a:pt x="1010995" y="45400"/>
                  </a:moveTo>
                  <a:cubicBezTo>
                    <a:pt x="1039446" y="52012"/>
                    <a:pt x="1061546" y="23698"/>
                    <a:pt x="1102697" y="43010"/>
                  </a:cubicBezTo>
                  <a:cubicBezTo>
                    <a:pt x="1124511" y="81782"/>
                    <a:pt x="1083192" y="110793"/>
                    <a:pt x="1069714" y="130752"/>
                  </a:cubicBezTo>
                  <a:cubicBezTo>
                    <a:pt x="1056236" y="150711"/>
                    <a:pt x="1043081" y="155106"/>
                    <a:pt x="1021827" y="162763"/>
                  </a:cubicBezTo>
                  <a:cubicBezTo>
                    <a:pt x="1000573" y="170420"/>
                    <a:pt x="978162" y="164600"/>
                    <a:pt x="942191" y="176696"/>
                  </a:cubicBezTo>
                  <a:cubicBezTo>
                    <a:pt x="906220" y="188792"/>
                    <a:pt x="854573" y="215792"/>
                    <a:pt x="806002" y="235340"/>
                  </a:cubicBezTo>
                  <a:cubicBezTo>
                    <a:pt x="808007" y="234693"/>
                    <a:pt x="686186" y="281670"/>
                    <a:pt x="694541" y="277848"/>
                  </a:cubicBezTo>
                  <a:cubicBezTo>
                    <a:pt x="669527" y="355250"/>
                    <a:pt x="591638" y="566679"/>
                    <a:pt x="611466" y="753724"/>
                  </a:cubicBezTo>
                  <a:cubicBezTo>
                    <a:pt x="590019" y="867744"/>
                    <a:pt x="538455" y="1051402"/>
                    <a:pt x="505535" y="1022292"/>
                  </a:cubicBezTo>
                  <a:lnTo>
                    <a:pt x="458396" y="525087"/>
                  </a:lnTo>
                  <a:lnTo>
                    <a:pt x="471357" y="129332"/>
                  </a:lnTo>
                  <a:lnTo>
                    <a:pt x="170141" y="188574"/>
                  </a:lnTo>
                  <a:cubicBezTo>
                    <a:pt x="114486" y="153686"/>
                    <a:pt x="252505" y="45774"/>
                    <a:pt x="0" y="23586"/>
                  </a:cubicBezTo>
                  <a:cubicBezTo>
                    <a:pt x="35492" y="-7286"/>
                    <a:pt x="214593" y="-295"/>
                    <a:pt x="383092" y="3341"/>
                  </a:cubicBezTo>
                  <a:lnTo>
                    <a:pt x="1010995" y="454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9995951">
              <a:off x="6405700" y="5356638"/>
              <a:ext cx="528510" cy="270171"/>
            </a:xfrm>
            <a:custGeom>
              <a:avLst/>
              <a:gdLst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317500 w 714375"/>
                <a:gd name="connsiteY4" fmla="*/ 247650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  <a:gd name="connsiteX0" fmla="*/ 34925 w 714375"/>
                <a:gd name="connsiteY0" fmla="*/ 231775 h 288925"/>
                <a:gd name="connsiteX1" fmla="*/ 0 w 714375"/>
                <a:gd name="connsiteY1" fmla="*/ 260350 h 288925"/>
                <a:gd name="connsiteX2" fmla="*/ 31750 w 714375"/>
                <a:gd name="connsiteY2" fmla="*/ 288925 h 288925"/>
                <a:gd name="connsiteX3" fmla="*/ 104775 w 714375"/>
                <a:gd name="connsiteY3" fmla="*/ 288925 h 288925"/>
                <a:gd name="connsiteX4" fmla="*/ 298450 w 714375"/>
                <a:gd name="connsiteY4" fmla="*/ 250825 h 288925"/>
                <a:gd name="connsiteX5" fmla="*/ 514350 w 714375"/>
                <a:gd name="connsiteY5" fmla="*/ 177800 h 288925"/>
                <a:gd name="connsiteX6" fmla="*/ 555625 w 714375"/>
                <a:gd name="connsiteY6" fmla="*/ 133350 h 288925"/>
                <a:gd name="connsiteX7" fmla="*/ 555625 w 714375"/>
                <a:gd name="connsiteY7" fmla="*/ 133350 h 288925"/>
                <a:gd name="connsiteX8" fmla="*/ 603250 w 714375"/>
                <a:gd name="connsiteY8" fmla="*/ 152400 h 288925"/>
                <a:gd name="connsiteX9" fmla="*/ 666750 w 714375"/>
                <a:gd name="connsiteY9" fmla="*/ 117475 h 288925"/>
                <a:gd name="connsiteX10" fmla="*/ 701675 w 714375"/>
                <a:gd name="connsiteY10" fmla="*/ 79375 h 288925"/>
                <a:gd name="connsiteX11" fmla="*/ 714375 w 714375"/>
                <a:gd name="connsiteY11" fmla="*/ 44450 h 288925"/>
                <a:gd name="connsiteX12" fmla="*/ 708025 w 714375"/>
                <a:gd name="connsiteY12" fmla="*/ 9525 h 288925"/>
                <a:gd name="connsiteX13" fmla="*/ 663575 w 714375"/>
                <a:gd name="connsiteY13" fmla="*/ 0 h 288925"/>
                <a:gd name="connsiteX14" fmla="*/ 419100 w 714375"/>
                <a:gd name="connsiteY14" fmla="*/ 79375 h 288925"/>
                <a:gd name="connsiteX15" fmla="*/ 34925 w 714375"/>
                <a:gd name="connsiteY15" fmla="*/ 23177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288925">
                  <a:moveTo>
                    <a:pt x="34925" y="231775"/>
                  </a:moveTo>
                  <a:lnTo>
                    <a:pt x="0" y="260350"/>
                  </a:lnTo>
                  <a:lnTo>
                    <a:pt x="31750" y="288925"/>
                  </a:lnTo>
                  <a:lnTo>
                    <a:pt x="104775" y="288925"/>
                  </a:lnTo>
                  <a:cubicBezTo>
                    <a:pt x="169333" y="276225"/>
                    <a:pt x="189442" y="285750"/>
                    <a:pt x="298450" y="250825"/>
                  </a:cubicBezTo>
                  <a:cubicBezTo>
                    <a:pt x="414867" y="223308"/>
                    <a:pt x="442383" y="202142"/>
                    <a:pt x="514350" y="177800"/>
                  </a:cubicBezTo>
                  <a:lnTo>
                    <a:pt x="555625" y="133350"/>
                  </a:lnTo>
                  <a:lnTo>
                    <a:pt x="555625" y="133350"/>
                  </a:lnTo>
                  <a:lnTo>
                    <a:pt x="603250" y="152400"/>
                  </a:lnTo>
                  <a:lnTo>
                    <a:pt x="666750" y="117475"/>
                  </a:lnTo>
                  <a:lnTo>
                    <a:pt x="701675" y="79375"/>
                  </a:lnTo>
                  <a:lnTo>
                    <a:pt x="714375" y="44450"/>
                  </a:lnTo>
                  <a:lnTo>
                    <a:pt x="708025" y="9525"/>
                  </a:lnTo>
                  <a:lnTo>
                    <a:pt x="663575" y="0"/>
                  </a:lnTo>
                  <a:lnTo>
                    <a:pt x="419100" y="79375"/>
                  </a:lnTo>
                  <a:lnTo>
                    <a:pt x="34925" y="231775"/>
                  </a:lnTo>
                  <a:close/>
                </a:path>
              </a:pathLst>
            </a:custGeom>
            <a:solidFill>
              <a:schemeClr val="bg1">
                <a:lumMod val="75000"/>
                <a:alpha val="69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1205" y="2304676"/>
              <a:ext cx="2087760" cy="3380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59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3665619"/>
            <a:ext cx="9144000" cy="1234686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txBody>
          <a:bodyPr lIns="0" tIns="0" rIns="0" bIns="0" anchor="ctr" anchorCtr="1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spc="-60" dirty="0" smtClean="0">
                <a:solidFill>
                  <a:schemeClr val="accent4">
                    <a:lumMod val="75000"/>
                  </a:schemeClr>
                </a:solidFill>
                <a:cs typeface="Exo 2.0 Medium"/>
              </a:rPr>
              <a:t>This presentation is available for download at</a:t>
            </a:r>
          </a:p>
          <a:p>
            <a:pPr marL="0" indent="0" algn="ctr">
              <a:buNone/>
            </a:pPr>
            <a:r>
              <a:rPr lang="en-US" sz="2200" spc="-60" dirty="0" err="1">
                <a:solidFill>
                  <a:schemeClr val="accent4">
                    <a:lumMod val="75000"/>
                  </a:schemeClr>
                </a:solidFill>
                <a:cs typeface="Exo 2.0 Medium"/>
              </a:rPr>
              <a:t>portfolio.ethosfactory.com</a:t>
            </a:r>
            <a:r>
              <a:rPr lang="en-US" sz="2200" spc="-60" dirty="0">
                <a:solidFill>
                  <a:schemeClr val="accent4">
                    <a:lumMod val="75000"/>
                  </a:schemeClr>
                </a:solidFill>
                <a:cs typeface="Exo 2.0 Medium"/>
              </a:rPr>
              <a:t>/</a:t>
            </a:r>
            <a:r>
              <a:rPr lang="en-US" sz="2200" spc="-60" dirty="0" err="1" smtClean="0">
                <a:solidFill>
                  <a:schemeClr val="accent6">
                    <a:lumMod val="75000"/>
                  </a:schemeClr>
                </a:solidFill>
                <a:cs typeface="Exo 2.0 Medium"/>
              </a:rPr>
              <a:t>bni</a:t>
            </a:r>
            <a:r>
              <a:rPr lang="en-US" sz="2200" spc="-60" dirty="0" smtClean="0">
                <a:solidFill>
                  <a:schemeClr val="accent6">
                    <a:lumMod val="75000"/>
                  </a:schemeClr>
                </a:solidFill>
                <a:cs typeface="Exo 2.0 Medium"/>
              </a:rPr>
              <a:t>-presentations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cs typeface="Exo 2.0 Medium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1640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Exo 2.0 Extra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You.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Pencil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0222">
            <a:off x="51226" y="1738915"/>
            <a:ext cx="8456519" cy="15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4997306"/>
            <a:ext cx="9144000" cy="514494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spc="-60" dirty="0" err="1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portfolio</a:t>
            </a:r>
            <a:r>
              <a:rPr lang="en-US" sz="2200" spc="-60" dirty="0" err="1" smtClean="0">
                <a:solidFill>
                  <a:schemeClr val="accent4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.ethosfactory.com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Exo 2.0" charset="0"/>
              <a:ea typeface="Exo 2.0" charset="0"/>
              <a:cs typeface="Exo 2.0" charset="0"/>
            </a:endParaRPr>
          </a:p>
        </p:txBody>
      </p:sp>
      <p:pic>
        <p:nvPicPr>
          <p:cNvPr id="3" name="Picture 2" descr="Logo_cube_clean-01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64" y="650304"/>
            <a:ext cx="2941471" cy="330098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sp>
        <p:nvSpPr>
          <p:cNvPr id="9" name="Content Placeholder 9"/>
          <p:cNvSpPr txBox="1">
            <a:spLocks/>
          </p:cNvSpPr>
          <p:nvPr/>
        </p:nvSpPr>
        <p:spPr>
          <a:xfrm>
            <a:off x="1052532" y="3966852"/>
            <a:ext cx="7077846" cy="735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 spc="-80">
                <a:solidFill>
                  <a:srgbClr val="604A7B"/>
                </a:solidFill>
                <a:latin typeface="Exo 2.0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accent6">
                    <a:lumMod val="75000"/>
                  </a:schemeClr>
                </a:solidFill>
                <a:latin typeface="Exo 2.0 Light"/>
                <a:ea typeface="+mn-ea"/>
                <a:cs typeface="Exo 2.0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2">
                    <a:lumMod val="75000"/>
                  </a:schemeClr>
                </a:solidFill>
                <a:latin typeface="Exo 2.0 Extra Bold"/>
                <a:ea typeface="+mn-ea"/>
                <a:cs typeface="Exo 2.0 Extra Bol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Exo 2.0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Font typeface="Arial"/>
              <a:buNone/>
            </a:pPr>
            <a:r>
              <a:rPr lang="en-US" sz="3800" spc="-170" dirty="0" smtClean="0">
                <a:solidFill>
                  <a:schemeClr val="accent4">
                    <a:lumMod val="75000"/>
                  </a:schemeClr>
                </a:solidFill>
              </a:rPr>
              <a:t>Ethos Factory </a:t>
            </a:r>
            <a:r>
              <a:rPr lang="en-US" sz="3800" spc="-170" dirty="0" smtClean="0"/>
              <a:t>– A network of ideas</a:t>
            </a:r>
            <a:endParaRPr lang="en-US" sz="1800" i="1" spc="-90" dirty="0"/>
          </a:p>
        </p:txBody>
      </p:sp>
    </p:spTree>
    <p:extLst>
      <p:ext uri="{BB962C8B-B14F-4D97-AF65-F5344CB8AC3E}">
        <p14:creationId xmlns:p14="http://schemas.microsoft.com/office/powerpoint/2010/main" val="33197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age-old</a:t>
            </a:r>
            <a:r>
              <a:rPr lang="en-US" dirty="0" smtClean="0"/>
              <a:t> dilemma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21414" y="1795679"/>
            <a:ext cx="5260718" cy="3104941"/>
          </a:xfrm>
        </p:spPr>
        <p:txBody>
          <a:bodyPr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800" spc="-170" dirty="0">
                <a:solidFill>
                  <a:srgbClr val="604A7B"/>
                </a:solidFill>
              </a:rPr>
              <a:t>“Half the money I spend on advertising is wasted; the trouble is I </a:t>
            </a:r>
            <a:r>
              <a:rPr lang="en-US" sz="3800" spc="-170" dirty="0"/>
              <a:t>don't know </a:t>
            </a:r>
            <a:r>
              <a:rPr lang="en-US" sz="3800" spc="-170" dirty="0">
                <a:solidFill>
                  <a:srgbClr val="604A7B"/>
                </a:solidFill>
              </a:rPr>
              <a:t>which</a:t>
            </a:r>
            <a:r>
              <a:rPr lang="en-US" sz="3800" spc="-170" dirty="0"/>
              <a:t> </a:t>
            </a:r>
            <a:r>
              <a:rPr lang="en-US" sz="3800" spc="-170" dirty="0">
                <a:solidFill>
                  <a:srgbClr val="604A7B"/>
                </a:solidFill>
              </a:rPr>
              <a:t>half</a:t>
            </a:r>
            <a:r>
              <a:rPr lang="en-US" sz="3800" spc="-170" dirty="0" smtClean="0">
                <a:solidFill>
                  <a:srgbClr val="604A7B"/>
                </a:solidFill>
              </a:rPr>
              <a:t>.”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1800" i="1" spc="-90" dirty="0" smtClean="0">
                <a:solidFill>
                  <a:schemeClr val="accent4">
                    <a:lumMod val="75000"/>
                  </a:schemeClr>
                </a:solidFill>
              </a:rPr>
              <a:t>John Wanamaker</a:t>
            </a:r>
            <a:r>
              <a:rPr lang="en-US" sz="1800" i="1" spc="-90" dirty="0" smtClean="0"/>
              <a:t>—Department store pioneer</a:t>
            </a:r>
            <a:endParaRPr lang="en-US" sz="1800" i="1" spc="-90" dirty="0">
              <a:solidFill>
                <a:schemeClr val="accent4">
                  <a:lumMod val="75000"/>
                </a:schemeClr>
              </a:solidFill>
              <a:latin typeface="Exo 2.0 Light"/>
              <a:cs typeface="Exo 2.0 Light"/>
            </a:endParaRPr>
          </a:p>
        </p:txBody>
      </p:sp>
      <p:pic>
        <p:nvPicPr>
          <p:cNvPr id="6" name="Picture 5" descr="Ethos logo 3 cubes with taglin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594" y="5685241"/>
            <a:ext cx="2369329" cy="11252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034999"/>
            <a:ext cx="86820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95345"/>
            <a:ext cx="2666303" cy="321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31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purpose </a:t>
            </a:r>
            <a:r>
              <a:rPr lang="en-US" dirty="0" smtClean="0"/>
              <a:t>of marketing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8200663" cy="4526280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spc="-170" dirty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“There’s really only one reason for a business to advertise and spend money on </a:t>
            </a:r>
            <a:r>
              <a:rPr lang="en-US" spc="-170" dirty="0" smtClean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marketing: </a:t>
            </a:r>
            <a:r>
              <a:rPr lang="en-US" b="1" spc="-170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and </a:t>
            </a:r>
            <a:r>
              <a:rPr lang="en-US" b="1" spc="-170" dirty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that is to get leads/customers</a:t>
            </a:r>
            <a:r>
              <a:rPr lang="en-US" spc="-170" dirty="0" smtClean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.”</a:t>
            </a:r>
          </a:p>
          <a:p>
            <a:pPr lvl="0">
              <a:spcAft>
                <a:spcPts val="1200"/>
              </a:spcAft>
            </a:pPr>
            <a:r>
              <a:rPr lang="en-US" spc="-170" dirty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Depending on the kind of business you have, you may think of marketing as a way to establish relationships.</a:t>
            </a:r>
          </a:p>
          <a:p>
            <a:pPr>
              <a:spcAft>
                <a:spcPts val="1200"/>
              </a:spcAft>
            </a:pPr>
            <a:r>
              <a:rPr lang="en-US" spc="-170" dirty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I</a:t>
            </a:r>
            <a:r>
              <a:rPr lang="en-US" spc="-170" dirty="0" smtClean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f </a:t>
            </a:r>
            <a:r>
              <a:rPr lang="en-US" spc="-170" dirty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you’re involved in inbound marketing, you may think your main purpose is providing helpful information to your target audience. Though true and admirable, even the most altruistic motivations have a desired ultimate outcome: </a:t>
            </a:r>
            <a:r>
              <a:rPr lang="en-US" b="1" spc="-170" dirty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more leads</a:t>
            </a:r>
            <a:r>
              <a:rPr lang="en-US" spc="-170" dirty="0">
                <a:solidFill>
                  <a:schemeClr val="accent4">
                    <a:lumMod val="75000"/>
                  </a:schemeClr>
                </a:solidFill>
                <a:latin typeface="Exo 2.0 Light"/>
                <a:cs typeface="Exo 2.0 Light"/>
              </a:rPr>
              <a:t>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copyright 2017, Ethos Factory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7882359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Step One –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Review the current year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worked for you in </a:t>
            </a:r>
            <a:r>
              <a:rPr lang="en-US" dirty="0" smtClean="0"/>
              <a:t>2017?</a:t>
            </a:r>
            <a:endParaRPr lang="en-US" dirty="0"/>
          </a:p>
          <a:p>
            <a:r>
              <a:rPr lang="en-US" dirty="0"/>
              <a:t>What didn’t </a:t>
            </a:r>
            <a:r>
              <a:rPr lang="en-US" dirty="0" smtClean="0"/>
              <a:t>work?</a:t>
            </a:r>
          </a:p>
          <a:p>
            <a:r>
              <a:rPr lang="en-US" dirty="0" smtClean="0"/>
              <a:t>Do </a:t>
            </a:r>
            <a:r>
              <a:rPr lang="en-US" dirty="0"/>
              <a:t>you know why?</a:t>
            </a:r>
          </a:p>
          <a:p>
            <a:r>
              <a:rPr lang="en-US" dirty="0"/>
              <a:t>What are the things you thought about trying, but didn’t?</a:t>
            </a:r>
          </a:p>
          <a:p>
            <a:pPr lvl="1"/>
            <a:r>
              <a:rPr lang="en-US" dirty="0"/>
              <a:t>Was it the cost involved?</a:t>
            </a:r>
          </a:p>
          <a:p>
            <a:pPr lvl="1"/>
            <a:r>
              <a:rPr lang="en-US" dirty="0"/>
              <a:t>The time involved?</a:t>
            </a:r>
          </a:p>
          <a:p>
            <a:pPr lvl="1"/>
            <a:r>
              <a:rPr lang="en-US" dirty="0"/>
              <a:t>Or did you just not know enough about it</a:t>
            </a:r>
            <a:r>
              <a:rPr lang="en-US" dirty="0" smtClean="0"/>
              <a:t>?</a:t>
            </a:r>
            <a:endParaRPr lang="en-US" sz="1600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52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Step Two –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Add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one new marketing tactic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Some examples:</a:t>
            </a:r>
          </a:p>
          <a:p>
            <a:r>
              <a:rPr lang="en-US" dirty="0" smtClean="0"/>
              <a:t>Update your brand identity.</a:t>
            </a:r>
          </a:p>
          <a:p>
            <a:r>
              <a:rPr lang="en-US" dirty="0" smtClean="0"/>
              <a:t>Improve your sales materials.</a:t>
            </a:r>
          </a:p>
          <a:p>
            <a:r>
              <a:rPr lang="en-US" dirty="0" smtClean="0"/>
              <a:t>Start </a:t>
            </a:r>
            <a:r>
              <a:rPr lang="en-US" dirty="0"/>
              <a:t>a pay-per-click advertising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Implement E-mail </a:t>
            </a:r>
            <a:r>
              <a:rPr lang="en-US" dirty="0"/>
              <a:t>campaigns or direct </a:t>
            </a:r>
            <a:r>
              <a:rPr lang="en-US" dirty="0" smtClean="0"/>
              <a:t>mail.</a:t>
            </a:r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Whatever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it is, check what others in your industry are doing and find some inspiration to try a new (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to you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) way to increase leads.</a:t>
            </a:r>
            <a:endParaRPr lang="en-US" sz="2600" i="1" dirty="0">
              <a:solidFill>
                <a:schemeClr val="accent6">
                  <a:lumMod val="75000"/>
                </a:schemeClr>
              </a:solidFill>
              <a:latin typeface="Exo 2.0" charset="0"/>
              <a:ea typeface="Exo 2.0" charset="0"/>
              <a:cs typeface="Exo 2.0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83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Step Three – </a:t>
            </a:r>
            <a:r>
              <a:rPr lang="en-US" sz="3200" b="1" dirty="0">
                <a:solidFill>
                  <a:srgbClr val="8064A2">
                    <a:lumMod val="75000"/>
                  </a:srgbClr>
                </a:solidFill>
              </a:rPr>
              <a:t>Add metrics to your goals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10944"/>
          </a:xfrm>
        </p:spPr>
        <p:txBody>
          <a:bodyPr>
            <a:normAutofit/>
          </a:bodyPr>
          <a:lstStyle/>
          <a:p>
            <a:r>
              <a:rPr lang="en-US" dirty="0"/>
              <a:t>Let’s say you decide to </a:t>
            </a:r>
            <a:r>
              <a:rPr lang="en-US" dirty="0" smtClean="0"/>
              <a:t>invest </a:t>
            </a:r>
            <a:r>
              <a:rPr lang="en-US" dirty="0"/>
              <a:t>your </a:t>
            </a:r>
            <a:r>
              <a:rPr lang="en-US" dirty="0" smtClean="0"/>
              <a:t>2018 </a:t>
            </a:r>
            <a:r>
              <a:rPr lang="en-US" dirty="0"/>
              <a:t>budget on enhancing your </a:t>
            </a:r>
            <a:r>
              <a:rPr lang="en-US" dirty="0" smtClean="0"/>
              <a:t>brand presence by developing these materials:</a:t>
            </a:r>
          </a:p>
          <a:p>
            <a:pPr lvl="1"/>
            <a:r>
              <a:rPr lang="en-US" dirty="0" smtClean="0"/>
              <a:t>Stationery and client forms</a:t>
            </a:r>
          </a:p>
          <a:p>
            <a:pPr lvl="1"/>
            <a:r>
              <a:rPr lang="en-US" dirty="0" smtClean="0"/>
              <a:t>Brochures and leave-behind</a:t>
            </a:r>
          </a:p>
          <a:p>
            <a:pPr lvl="1"/>
            <a:r>
              <a:rPr lang="en-US" dirty="0" smtClean="0"/>
              <a:t>Website restyle</a:t>
            </a:r>
          </a:p>
          <a:p>
            <a:pPr lvl="1"/>
            <a:r>
              <a:rPr lang="en-US" dirty="0" smtClean="0"/>
              <a:t>Direct marketing campaigns</a:t>
            </a:r>
            <a:endParaRPr lang="en-US" dirty="0"/>
          </a:p>
          <a:p>
            <a:pPr lvl="1"/>
            <a:r>
              <a:rPr lang="en-US" dirty="0" smtClean="0"/>
              <a:t>Social media posting campaign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814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Step Three – </a:t>
            </a:r>
            <a:r>
              <a:rPr lang="en-US" sz="3200" b="1" dirty="0">
                <a:solidFill>
                  <a:srgbClr val="8064A2">
                    <a:lumMod val="75000"/>
                  </a:srgbClr>
                </a:solidFill>
              </a:rPr>
              <a:t>Add metrics to your goals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1"/>
            <a:ext cx="8283555" cy="2979581"/>
          </a:xfrm>
        </p:spPr>
        <p:txBody>
          <a:bodyPr>
            <a:normAutofit fontScale="92500"/>
          </a:bodyPr>
          <a:lstStyle/>
          <a:p>
            <a:r>
              <a:rPr lang="en-US" dirty="0"/>
              <a:t>Decide on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n-US" dirty="0"/>
              <a:t> it is you want to </a:t>
            </a:r>
            <a:r>
              <a:rPr lang="en-US" dirty="0" smtClean="0"/>
              <a:t>measure.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new contacts, </a:t>
            </a:r>
            <a:r>
              <a:rPr lang="en-US" dirty="0"/>
              <a:t>number of online orders, number of coupons redeemed,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sure </a:t>
            </a:r>
            <a:r>
              <a:rPr lang="en-US" dirty="0" smtClean="0"/>
              <a:t>to have </a:t>
            </a:r>
            <a:r>
              <a:rPr lang="en-US" dirty="0"/>
              <a:t>a way to </a:t>
            </a:r>
            <a:r>
              <a:rPr lang="en-US" dirty="0" smtClean="0"/>
              <a:t>measure these parameters.</a:t>
            </a:r>
          </a:p>
          <a:p>
            <a:r>
              <a:rPr lang="en-US" dirty="0"/>
              <a:t>S</a:t>
            </a:r>
            <a:r>
              <a:rPr lang="en-US" dirty="0" smtClean="0"/>
              <a:t>et a realistic goal for each activity.</a:t>
            </a:r>
          </a:p>
          <a:p>
            <a:r>
              <a:rPr lang="en-US" dirty="0"/>
              <a:t>Develop </a:t>
            </a:r>
            <a:r>
              <a:rPr lang="en-US" dirty="0" smtClean="0"/>
              <a:t>project milestones </a:t>
            </a:r>
            <a:r>
              <a:rPr lang="en-US" dirty="0"/>
              <a:t>for each </a:t>
            </a:r>
            <a:r>
              <a:rPr lang="en-US" dirty="0" smtClean="0"/>
              <a:t>program.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30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Step Three – </a:t>
            </a:r>
            <a:r>
              <a:rPr lang="en-US" sz="3200" b="1" dirty="0">
                <a:solidFill>
                  <a:srgbClr val="8064A2">
                    <a:lumMod val="75000"/>
                  </a:srgbClr>
                </a:solidFill>
              </a:rPr>
              <a:t>Add metrics to your goals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543556"/>
            <a:ext cx="8229600" cy="44688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Exo 2.0" charset="0"/>
                <a:ea typeface="Exo 2.0" charset="0"/>
                <a:cs typeface="Exo 2.0" charset="0"/>
              </a:rPr>
              <a:t>Good to know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Realistically every </a:t>
            </a:r>
            <a:r>
              <a:rPr lang="en-US" dirty="0"/>
              <a:t>new advertising activity is going to take a while to reach full </a:t>
            </a:r>
            <a:r>
              <a:rPr lang="en-US" dirty="0" smtClean="0"/>
              <a:t>effectiveness.</a:t>
            </a:r>
          </a:p>
          <a:p>
            <a:r>
              <a:rPr lang="en-US" dirty="0" smtClean="0"/>
              <a:t>Everything </a:t>
            </a:r>
            <a:r>
              <a:rPr lang="en-US" dirty="0"/>
              <a:t>you do </a:t>
            </a:r>
            <a:r>
              <a:rPr lang="en-US" dirty="0" smtClean="0"/>
              <a:t>should have </a:t>
            </a:r>
            <a:r>
              <a:rPr lang="en-US" dirty="0"/>
              <a:t>a cumulative effect </a:t>
            </a:r>
            <a:r>
              <a:rPr lang="en-US" dirty="0" smtClean="0"/>
              <a:t>that will be visible </a:t>
            </a:r>
            <a:r>
              <a:rPr lang="en-US" dirty="0"/>
              <a:t>over </a:t>
            </a:r>
            <a:r>
              <a:rPr lang="en-US" dirty="0" smtClean="0"/>
              <a:t>time.</a:t>
            </a:r>
          </a:p>
          <a:p>
            <a:r>
              <a:rPr lang="en-US" dirty="0" smtClean="0"/>
              <a:t>That </a:t>
            </a:r>
            <a:r>
              <a:rPr lang="en-US" dirty="0"/>
              <a:t>being said, if you’ve given it your best shot, and a certain type of advertising just isn’t showing results,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Exo 2.0 Light" charset="0"/>
                <a:ea typeface="Exo 2.0 Light" charset="0"/>
                <a:cs typeface="Exo 2.0 Light" charset="0"/>
              </a:rPr>
              <a:t>check with an expert to make sure you’re doing it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Exo 2.0 Light" charset="0"/>
                <a:ea typeface="Exo 2.0 Light" charset="0"/>
                <a:cs typeface="Exo 2.0 Light" charset="0"/>
              </a:rPr>
              <a:t>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you are, and it’s still not working, shift your </a:t>
            </a:r>
            <a:r>
              <a:rPr lang="en-US" dirty="0" smtClean="0"/>
              <a:t>resources </a:t>
            </a:r>
            <a:r>
              <a:rPr lang="en-US" dirty="0"/>
              <a:t>and energy to a tactic </a:t>
            </a:r>
            <a:r>
              <a:rPr lang="en-US" dirty="0" smtClean="0"/>
              <a:t>that shows more potential.</a:t>
            </a:r>
            <a:endParaRPr lang="en-US" sz="2600" i="1" dirty="0">
              <a:solidFill>
                <a:schemeClr val="accent6">
                  <a:lumMod val="75000"/>
                </a:schemeClr>
              </a:solidFill>
              <a:latin typeface="Exo 2.0" charset="0"/>
              <a:ea typeface="Exo 2.0" charset="0"/>
              <a:cs typeface="Exo 2.0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221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83556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Step Four –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Don’t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set it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forget it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1"/>
            <a:ext cx="8283555" cy="38161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Monitor, evaluate, </a:t>
            </a:r>
            <a:r>
              <a:rPr lang="en-US" dirty="0"/>
              <a:t>and </a:t>
            </a:r>
            <a:r>
              <a:rPr lang="en-US" dirty="0" smtClean="0"/>
              <a:t>refine each program as needed.</a:t>
            </a:r>
          </a:p>
          <a:p>
            <a:pPr lvl="1"/>
            <a:r>
              <a:rPr lang="en-US" dirty="0" smtClean="0"/>
              <a:t>You’re </a:t>
            </a:r>
            <a:r>
              <a:rPr lang="en-US" dirty="0"/>
              <a:t>busy running your business, and that’s your primary activity, but make time to regularly check on your advertising and marketing </a:t>
            </a:r>
            <a:r>
              <a:rPr lang="en-US" dirty="0" smtClean="0"/>
              <a:t>programs so </a:t>
            </a:r>
            <a:r>
              <a:rPr lang="en-US" dirty="0"/>
              <a:t>you can </a:t>
            </a:r>
            <a:r>
              <a:rPr lang="en-US" dirty="0" smtClean="0"/>
              <a:t>adjust them </a:t>
            </a:r>
            <a:r>
              <a:rPr lang="en-US" dirty="0"/>
              <a:t>throughout the year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Maintain a chart of your activities with key indicators to use as a reference for your year-end review.</a:t>
            </a:r>
          </a:p>
          <a:p>
            <a:r>
              <a:rPr lang="en-US" dirty="0" smtClean="0"/>
              <a:t>Make sure each program it’s on track and not falling behind schedule.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2017, Ethos Factory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87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17204</TotalTime>
  <Words>952</Words>
  <Application>Microsoft Macintosh PowerPoint</Application>
  <PresentationFormat>On-screen Show (4:3)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Exo 2.0</vt:lpstr>
      <vt:lpstr>Exo 2.0 Extra Bold</vt:lpstr>
      <vt:lpstr>Exo 2.0 Light</vt:lpstr>
      <vt:lpstr>Exo 2.0 Medium</vt:lpstr>
      <vt:lpstr>Exo 2.0 Semi Bold</vt:lpstr>
      <vt:lpstr>Arial</vt:lpstr>
      <vt:lpstr>Office Theme</vt:lpstr>
      <vt:lpstr>develoPING A Marketing Strategy in five (simple-looking) steps</vt:lpstr>
      <vt:lpstr>An age-old dilemma</vt:lpstr>
      <vt:lpstr>The purpose of marketing</vt:lpstr>
      <vt:lpstr>Step One – Review the current year</vt:lpstr>
      <vt:lpstr>Step Two – Add one new marketing tactic</vt:lpstr>
      <vt:lpstr>Step Three – Add metrics to your goals</vt:lpstr>
      <vt:lpstr>Step Three – Add metrics to your goals</vt:lpstr>
      <vt:lpstr>Step Three – Add metrics to your goals</vt:lpstr>
      <vt:lpstr>Step Four – Don’t set it and forget it</vt:lpstr>
      <vt:lpstr>Step Five – Hire a professional</vt:lpstr>
      <vt:lpstr>Some quick examples</vt:lpstr>
      <vt:lpstr>Branding – Logo</vt:lpstr>
      <vt:lpstr>Branding – Stationery</vt:lpstr>
      <vt:lpstr>Branding – Forms  Certificates</vt:lpstr>
      <vt:lpstr>Branding – Presentations</vt:lpstr>
      <vt:lpstr>Branding – Website</vt:lpstr>
      <vt:lpstr>Parting thought</vt:lpstr>
      <vt:lpstr>PowerPoint Presentation</vt:lpstr>
      <vt:lpstr>PowerPoint Presentation</vt:lpstr>
    </vt:vector>
  </TitlesOfParts>
  <Manager/>
  <Company>Ethos Factory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Ethos Factory BNI Presentation 15/08/17</dc:title>
  <dc:subject>Brief marketing strategy overview</dc:subject>
  <dc:creator>Guido Laudisa</dc:creator>
  <cp:keywords/>
  <dc:description>© copyright 2017, Ethos Factory – All rights reserved</dc:description>
  <cp:lastModifiedBy>Guido Laudisa</cp:lastModifiedBy>
  <cp:revision>134</cp:revision>
  <dcterms:created xsi:type="dcterms:W3CDTF">2016-12-02T17:37:01Z</dcterms:created>
  <dcterms:modified xsi:type="dcterms:W3CDTF">2017-08-15T06:25:52Z</dcterms:modified>
  <cp:category>How-to</cp:category>
</cp:coreProperties>
</file>